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 id="2147483675" r:id="rId2"/>
  </p:sldMasterIdLst>
  <p:notesMasterIdLst>
    <p:notesMasterId r:id="rId14"/>
  </p:notesMasterIdLst>
  <p:sldIdLst>
    <p:sldId id="256" r:id="rId3"/>
    <p:sldId id="257" r:id="rId4"/>
    <p:sldId id="258" r:id="rId5"/>
    <p:sldId id="259" r:id="rId6"/>
    <p:sldId id="260" r:id="rId7"/>
    <p:sldId id="261" r:id="rId8"/>
    <p:sldId id="266" r:id="rId9"/>
    <p:sldId id="262" r:id="rId10"/>
    <p:sldId id="263" r:id="rId11"/>
    <p:sldId id="264" r:id="rId12"/>
    <p:sldId id="265"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N YUAN" initials="XY" lastIdx="1" clrIdx="0">
    <p:extLst>
      <p:ext uri="{19B8F6BF-5375-455C-9EA6-DF929625EA0E}">
        <p15:presenceInfo xmlns:p15="http://schemas.microsoft.com/office/powerpoint/2012/main" userId="XIN YU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D74A12-1564-4959-9A37-7FD2E66B95AC}">
  <a:tblStyle styleId="{84D74A12-1564-4959-9A37-7FD2E66B95A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925" autoAdjust="0"/>
  </p:normalViewPr>
  <p:slideViewPr>
    <p:cSldViewPr snapToGrid="0">
      <p:cViewPr>
        <p:scale>
          <a:sx n="125" d="100"/>
          <a:sy n="125" d="100"/>
        </p:scale>
        <p:origin x="230" y="-39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649c735414_2_10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649c735414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355a7ce19_0_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gd355a7ce19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49c735414_2_18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g649c735414_2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d355a7ce19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gd355a7ce1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d355a7ce19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rPr>
              <a:t>Image super-resolution is the task of generating high-resolution images from low-resolution images. Due to the limitations of some actual scenes, only one low-resolution image is often available. Super-resolution using only one low-resolution image is single-image super-resolution. Since one low-resolution image corresponds to several high-resolution images, super-resolution is an ill-defined problem. Therefore, additional prior knowledge is needed to constrain the recovered high-frequency information. The state-of-the-art methods are based on deep learning. Specifically, it uses the similarity of different images in high-frequency details to obtain the relationship between high-resolution and low-resolution images to guide the reconstruction of high-resolution images.</a:t>
            </a:r>
            <a:endParaRPr sz="1100" dirty="0">
              <a:solidFill>
                <a:schemeClr val="dk1"/>
              </a:solidFill>
            </a:endParaRPr>
          </a:p>
          <a:p>
            <a:pPr marL="0" lvl="0" indent="0" algn="l" rtl="0">
              <a:spcBef>
                <a:spcPts val="0"/>
              </a:spcBef>
              <a:spcAft>
                <a:spcPts val="0"/>
              </a:spcAft>
              <a:buNone/>
            </a:pPr>
            <a:endParaRPr dirty="0"/>
          </a:p>
        </p:txBody>
      </p:sp>
      <p:sp>
        <p:nvSpPr>
          <p:cNvPr id="179" name="Google Shape;179;gd355a7ce1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355a7ce19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In addition to being a research direction in computer vision, super-resolution also has many practical applications. For example, video enhancement can repair some old videos. Various medical imaging is limited by physical conditions and radiation safety, and the resolution cannot be increased arbitrarily. In this case, super-resolution can improve the quality of medical images. Similarly, remote sensing and astronomical observations are limited by the optical diffraction limit, and the resolution is difficult to improve, so super-resolution can also be used.</a:t>
            </a:r>
            <a:endParaRPr/>
          </a:p>
        </p:txBody>
      </p:sp>
      <p:sp>
        <p:nvSpPr>
          <p:cNvPr id="190" name="Google Shape;190;gd355a7ce19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355a7ce19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The state-of-the-art super-resolution models are based on deep neural networks. Here, we list the measurement results of the three models, enhanced Super-Resolution Generative Adversarial Networks,  Enhanced Deep Residual Networks, Second-Order Attention Network and the basic method, bicubic interpolation. The dataset is set5. The measurement standard uses PSNR and SSIM. PSNR is the peak signal-to-noise ratio, which represents the </a:t>
            </a:r>
            <a:r>
              <a:rPr lang="en" dirty="0">
                <a:solidFill>
                  <a:schemeClr val="dk1"/>
                </a:solidFill>
              </a:rPr>
              <a:t>pixel similarity </a:t>
            </a:r>
            <a:r>
              <a:rPr lang="en" dirty="0"/>
              <a:t>between the super-resolution image and the original image. SSIM is structural similarity. Compared with PSNR, structural similarity is more in line with the human eye's judgment of image quality.</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Based on the figure from the paper, the state of art method, ESRGAN, looks very good, even for recovering the fine features, like whiskers. However, it still shows obvious distortion for some regions that are supposed to contain some well-defined structures. For example, when we apply the ESRGAN on the figure on the left, we can see the blur and distortion of the edge. </a:t>
            </a:r>
            <a:endParaRPr dirty="0"/>
          </a:p>
        </p:txBody>
      </p:sp>
      <p:sp>
        <p:nvSpPr>
          <p:cNvPr id="196" name="Google Shape;196;gd355a7ce19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355a7ce19_0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One possible reason can be, the network may not realize there should be a sharp edge. For most the SR networks, we only directly feed in the LR image, and let the network learn everything. It can be possible that the network implicitly learns when and where to ‘make an edge’, but what if we let it explicitly learn and utilize the edge information?</a:t>
            </a:r>
          </a:p>
          <a:p>
            <a:pPr marL="0" lvl="0" indent="0" algn="l" rtl="0">
              <a:spcBef>
                <a:spcPts val="0"/>
              </a:spcBef>
              <a:spcAft>
                <a:spcPts val="0"/>
              </a:spcAft>
              <a:buNone/>
            </a:pPr>
            <a:r>
              <a:rPr lang="en-US" dirty="0"/>
              <a:t>So, in our proposed work, we first let a GAN to recover the high resolution edge information from a LR image, we can call it SR edge. Then, we feed this </a:t>
            </a:r>
            <a:r>
              <a:rPr lang="en-US" dirty="0" err="1"/>
              <a:t>SR_edge</a:t>
            </a:r>
            <a:r>
              <a:rPr lang="en-US" dirty="0"/>
              <a:t> along with LR image, to </a:t>
            </a:r>
            <a:r>
              <a:rPr lang="en-US" dirty="0" err="1"/>
              <a:t>inpaint</a:t>
            </a:r>
            <a:r>
              <a:rPr lang="en-US" dirty="0"/>
              <a:t> an SR image. </a:t>
            </a:r>
          </a:p>
          <a:p>
            <a:pPr marL="0" lvl="0" indent="0" algn="l" rtl="0">
              <a:spcBef>
                <a:spcPts val="0"/>
              </a:spcBef>
              <a:spcAft>
                <a:spcPts val="0"/>
              </a:spcAft>
              <a:buNone/>
            </a:pPr>
            <a:endParaRPr dirty="0"/>
          </a:p>
        </p:txBody>
      </p:sp>
      <p:sp>
        <p:nvSpPr>
          <p:cNvPr id="207" name="Google Shape;207;gd355a7ce19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ltLang="zh-CN" dirty="0"/>
              <a:t>Here’s the result for the edge part. The recall and precision are the percentage correctness compared to the ground truth and pixel predicted. The </a:t>
            </a:r>
            <a:r>
              <a:rPr lang="en-US" altLang="zh-CN" dirty="0" err="1"/>
              <a:t>SR_edge</a:t>
            </a:r>
            <a:r>
              <a:rPr lang="en-US" altLang="zh-CN" dirty="0"/>
              <a:t> information can also be directly extracted from bicubic </a:t>
            </a:r>
            <a:r>
              <a:rPr lang="en-US" altLang="zh-CN" dirty="0" err="1"/>
              <a:t>upsmapled</a:t>
            </a:r>
            <a:r>
              <a:rPr lang="en-US" altLang="zh-CN" dirty="0"/>
              <a:t> image. It turns out that our network shows obviously better result even compared to the optimized canny edge detection.  </a:t>
            </a:r>
          </a:p>
          <a:p>
            <a:pPr marL="158750" indent="0">
              <a:buNone/>
            </a:pPr>
            <a:r>
              <a:rPr lang="en-US" altLang="zh-CN" dirty="0"/>
              <a:t>On the right, we can see that the trivial method using canny edge detection fail to recover the straight line, while our network can predict the straight edge same as edge from HR image. We can also see that the edge predicted from our network is closer to the edge generated from HR image. </a:t>
            </a:r>
          </a:p>
        </p:txBody>
      </p:sp>
    </p:spTree>
    <p:extLst>
      <p:ext uri="{BB962C8B-B14F-4D97-AF65-F5344CB8AC3E}">
        <p14:creationId xmlns:p14="http://schemas.microsoft.com/office/powerpoint/2010/main" val="3830968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d355a7ce19_0_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800" b="0" i="0" u="none" strike="noStrike" dirty="0">
                <a:solidFill>
                  <a:srgbClr val="000000"/>
                </a:solidFill>
                <a:effectLst/>
                <a:latin typeface="Arial" panose="020B0604020202020204" pitchFamily="34" charset="0"/>
              </a:rPr>
              <a:t>This is the result of our network evaluation. The testing set is set 14. </a:t>
            </a:r>
            <a:r>
              <a:rPr lang="en-US" altLang="zh-CN" sz="1800" b="0" i="0" u="none" strike="noStrike" dirty="0" err="1">
                <a:solidFill>
                  <a:srgbClr val="000000"/>
                </a:solidFill>
                <a:effectLst/>
                <a:latin typeface="Arial" panose="020B0604020202020204" pitchFamily="34" charset="0"/>
              </a:rPr>
              <a:t>Downsampling</a:t>
            </a:r>
            <a:r>
              <a:rPr lang="en-US" altLang="zh-CN" sz="1800" b="0" i="0" u="none" strike="noStrike" dirty="0">
                <a:solidFill>
                  <a:srgbClr val="000000"/>
                </a:solidFill>
                <a:effectLst/>
                <a:latin typeface="Arial" panose="020B0604020202020204" pitchFamily="34" charset="0"/>
              </a:rPr>
              <a:t> is 4 times. The results show that the PSNR is low. This is because the loss function of our network is not PSNR-oriented, and the network has not fully converged due to limited computing power. SSIM is very high. This is normal because we use edge images, which is equivalent to inputting structural information into the network.</a:t>
            </a:r>
            <a:endParaRPr dirty="0"/>
          </a:p>
        </p:txBody>
      </p:sp>
      <p:sp>
        <p:nvSpPr>
          <p:cNvPr id="213" name="Google Shape;213;gd355a7ce19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d42963e37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d42963e37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images are ground truth, bicubic, SRCNN, SRGAN and our network. As a result, our image is better than bicubic and SRCNN, and is close to the result of SRGAN. However, our pictures have chromatic aberration and noise, which is why the PSNR is low.</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9"/>
        <p:cNvGrpSpPr/>
        <p:nvPr/>
      </p:nvGrpSpPr>
      <p:grpSpPr>
        <a:xfrm>
          <a:off x="0" y="0"/>
          <a:ext cx="0" cy="0"/>
          <a:chOff x="0" y="0"/>
          <a:chExt cx="0" cy="0"/>
        </a:xfrm>
      </p:grpSpPr>
      <p:sp>
        <p:nvSpPr>
          <p:cNvPr id="60" name="Google Shape;60;p14"/>
          <p:cNvSpPr txBox="1">
            <a:spLocks noGrp="1"/>
          </p:cNvSpPr>
          <p:nvPr>
            <p:ph type="body" idx="1"/>
          </p:nvPr>
        </p:nvSpPr>
        <p:spPr>
          <a:xfrm>
            <a:off x="786883" y="1972636"/>
            <a:ext cx="6236217" cy="961065"/>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61" name="Google Shape;61;p14"/>
          <p:cNvSpPr txBox="1">
            <a:spLocks noGrp="1"/>
          </p:cNvSpPr>
          <p:nvPr>
            <p:ph type="body" idx="2"/>
          </p:nvPr>
        </p:nvSpPr>
        <p:spPr>
          <a:xfrm>
            <a:off x="783211" y="1726559"/>
            <a:ext cx="5445126" cy="237596"/>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62" name="Google Shape;62;p14"/>
          <p:cNvSpPr txBox="1">
            <a:spLocks noGrp="1"/>
          </p:cNvSpPr>
          <p:nvPr>
            <p:ph type="sldNum" idx="12"/>
          </p:nvPr>
        </p:nvSpPr>
        <p:spPr>
          <a:xfrm>
            <a:off x="4419600" y="4627562"/>
            <a:ext cx="2133600" cy="279401"/>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Clr>
                <a:srgbClr val="000000"/>
              </a:buClr>
              <a:buSzPts val="1200"/>
              <a:buFont typeface="Arial"/>
              <a:buNone/>
              <a:defRPr sz="1200"/>
            </a:lvl1pPr>
            <a:lvl2pPr marL="0" lvl="1" indent="0" algn="r">
              <a:lnSpc>
                <a:spcPct val="100000"/>
              </a:lnSpc>
              <a:spcBef>
                <a:spcPts val="0"/>
              </a:spcBef>
              <a:spcAft>
                <a:spcPts val="0"/>
              </a:spcAft>
              <a:buClr>
                <a:srgbClr val="000000"/>
              </a:buClr>
              <a:buSzPts val="1200"/>
              <a:buFont typeface="Arial"/>
              <a:buNone/>
              <a:defRPr sz="1200"/>
            </a:lvl2pPr>
            <a:lvl3pPr marL="0" lvl="2" indent="0" algn="r">
              <a:lnSpc>
                <a:spcPct val="100000"/>
              </a:lnSpc>
              <a:spcBef>
                <a:spcPts val="0"/>
              </a:spcBef>
              <a:spcAft>
                <a:spcPts val="0"/>
              </a:spcAft>
              <a:buClr>
                <a:srgbClr val="000000"/>
              </a:buClr>
              <a:buSzPts val="1200"/>
              <a:buFont typeface="Arial"/>
              <a:buNone/>
              <a:defRPr sz="1200"/>
            </a:lvl3pPr>
            <a:lvl4pPr marL="0" lvl="3" indent="0" algn="r">
              <a:lnSpc>
                <a:spcPct val="100000"/>
              </a:lnSpc>
              <a:spcBef>
                <a:spcPts val="0"/>
              </a:spcBef>
              <a:spcAft>
                <a:spcPts val="0"/>
              </a:spcAft>
              <a:buClr>
                <a:srgbClr val="000000"/>
              </a:buClr>
              <a:buSzPts val="1200"/>
              <a:buFont typeface="Arial"/>
              <a:buNone/>
              <a:defRPr sz="1200"/>
            </a:lvl4pPr>
            <a:lvl5pPr marL="0" lvl="4" indent="0" algn="r">
              <a:lnSpc>
                <a:spcPct val="100000"/>
              </a:lnSpc>
              <a:spcBef>
                <a:spcPts val="0"/>
              </a:spcBef>
              <a:spcAft>
                <a:spcPts val="0"/>
              </a:spcAft>
              <a:buClr>
                <a:srgbClr val="000000"/>
              </a:buClr>
              <a:buSzPts val="1200"/>
              <a:buFont typeface="Arial"/>
              <a:buNone/>
              <a:defRPr sz="1200"/>
            </a:lvl5pPr>
            <a:lvl6pPr marL="0" lvl="5" indent="0" algn="r">
              <a:lnSpc>
                <a:spcPct val="100000"/>
              </a:lnSpc>
              <a:spcBef>
                <a:spcPts val="0"/>
              </a:spcBef>
              <a:spcAft>
                <a:spcPts val="0"/>
              </a:spcAft>
              <a:buClr>
                <a:srgbClr val="000000"/>
              </a:buClr>
              <a:buSzPts val="1200"/>
              <a:buFont typeface="Arial"/>
              <a:buNone/>
              <a:defRPr sz="1200"/>
            </a:lvl6pPr>
            <a:lvl7pPr marL="0" lvl="6" indent="0" algn="r">
              <a:lnSpc>
                <a:spcPct val="100000"/>
              </a:lnSpc>
              <a:spcBef>
                <a:spcPts val="0"/>
              </a:spcBef>
              <a:spcAft>
                <a:spcPts val="0"/>
              </a:spcAft>
              <a:buClr>
                <a:srgbClr val="000000"/>
              </a:buClr>
              <a:buSzPts val="1200"/>
              <a:buFont typeface="Arial"/>
              <a:buNone/>
              <a:defRPr sz="1200"/>
            </a:lvl7pPr>
            <a:lvl8pPr marL="0" lvl="7" indent="0" algn="r">
              <a:lnSpc>
                <a:spcPct val="100000"/>
              </a:lnSpc>
              <a:spcBef>
                <a:spcPts val="0"/>
              </a:spcBef>
              <a:spcAft>
                <a:spcPts val="0"/>
              </a:spcAft>
              <a:buClr>
                <a:srgbClr val="000000"/>
              </a:buClr>
              <a:buSzPts val="1200"/>
              <a:buFont typeface="Arial"/>
              <a:buNone/>
              <a:defRPr sz="1200"/>
            </a:lvl8pPr>
            <a:lvl9pPr marL="0" lvl="8" indent="0" algn="r">
              <a:lnSpc>
                <a:spcPct val="100000"/>
              </a:lnSpc>
              <a:spcBef>
                <a:spcPts val="0"/>
              </a:spcBef>
              <a:spcAft>
                <a:spcPts val="0"/>
              </a:spcAft>
              <a:buClr>
                <a:srgbClr val="000000"/>
              </a:buClr>
              <a:buSzPts val="1200"/>
              <a:buFont typeface="Arial"/>
              <a:buNone/>
              <a:defRPr sz="12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AGENDA" type="tx">
  <p:cSld name="TITLE_AND_BODY">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l="72000"/>
          <a:stretch/>
        </p:blipFill>
        <p:spPr>
          <a:xfrm>
            <a:off x="0" y="2108200"/>
            <a:ext cx="266700" cy="520700"/>
          </a:xfrm>
          <a:prstGeom prst="rect">
            <a:avLst/>
          </a:prstGeom>
          <a:noFill/>
          <a:ln>
            <a:noFill/>
          </a:ln>
        </p:spPr>
      </p:pic>
      <p:pic>
        <p:nvPicPr>
          <p:cNvPr id="65" name="Google Shape;65;p15"/>
          <p:cNvPicPr preferRelativeResize="0"/>
          <p:nvPr/>
        </p:nvPicPr>
        <p:blipFill rotWithShape="1">
          <a:blip r:embed="rId2">
            <a:alphaModFix/>
          </a:blip>
          <a:srcRect r="72667"/>
          <a:stretch/>
        </p:blipFill>
        <p:spPr>
          <a:xfrm>
            <a:off x="8883653" y="2108200"/>
            <a:ext cx="260347" cy="520700"/>
          </a:xfrm>
          <a:prstGeom prst="rect">
            <a:avLst/>
          </a:prstGeom>
          <a:noFill/>
          <a:ln>
            <a:noFill/>
          </a:ln>
        </p:spPr>
      </p:pic>
      <p:pic>
        <p:nvPicPr>
          <p:cNvPr id="66" name="Google Shape;66;p15"/>
          <p:cNvPicPr preferRelativeResize="0"/>
          <p:nvPr/>
        </p:nvPicPr>
        <p:blipFill rotWithShape="1">
          <a:blip r:embed="rId3">
            <a:alphaModFix/>
          </a:blip>
          <a:srcRect/>
          <a:stretch/>
        </p:blipFill>
        <p:spPr>
          <a:xfrm>
            <a:off x="8298244" y="219077"/>
            <a:ext cx="252177" cy="400279"/>
          </a:xfrm>
          <a:prstGeom prst="rect">
            <a:avLst/>
          </a:prstGeom>
          <a:noFill/>
          <a:ln>
            <a:noFill/>
          </a:ln>
        </p:spPr>
      </p:pic>
      <p:sp>
        <p:nvSpPr>
          <p:cNvPr id="67" name="Google Shape;67;p15"/>
          <p:cNvSpPr txBox="1">
            <a:spLocks noGrp="1"/>
          </p:cNvSpPr>
          <p:nvPr>
            <p:ph type="body" idx="1"/>
          </p:nvPr>
        </p:nvSpPr>
        <p:spPr>
          <a:xfrm>
            <a:off x="810680" y="1894948"/>
            <a:ext cx="3317876" cy="2065337"/>
          </a:xfrm>
          <a:prstGeom prst="rect">
            <a:avLst/>
          </a:prstGeom>
          <a:noFill/>
          <a:ln>
            <a:noFill/>
          </a:ln>
        </p:spPr>
        <p:txBody>
          <a:bodyPr spcFirstLastPara="1" wrap="square" lIns="45700" tIns="45700" rIns="45700" bIns="45700" anchor="t" anchorCtr="0">
            <a:noAutofit/>
          </a:bodyPr>
          <a:lstStyle>
            <a:lvl1pPr marL="457200" lvl="0" indent="-228600" algn="l">
              <a:lnSpc>
                <a:spcPct val="150000"/>
              </a:lnSpc>
              <a:spcBef>
                <a:spcPts val="200"/>
              </a:spcBef>
              <a:spcAft>
                <a:spcPts val="0"/>
              </a:spcAft>
              <a:buClr>
                <a:srgbClr val="000000"/>
              </a:buClr>
              <a:buSzPts val="1000"/>
              <a:buFont typeface="Arial"/>
              <a:buNone/>
              <a:defRPr sz="1000" b="0">
                <a:solidFill>
                  <a:srgbClr val="000000"/>
                </a:solidFill>
              </a:defRPr>
            </a:lvl1pPr>
            <a:lvl2pPr marL="914400" lvl="1" indent="-292100" algn="l">
              <a:lnSpc>
                <a:spcPct val="150000"/>
              </a:lnSpc>
              <a:spcBef>
                <a:spcPts val="200"/>
              </a:spcBef>
              <a:spcAft>
                <a:spcPts val="0"/>
              </a:spcAft>
              <a:buClr>
                <a:srgbClr val="000000"/>
              </a:buClr>
              <a:buSzPts val="1000"/>
              <a:buFont typeface="Arial"/>
              <a:buChar char="–"/>
              <a:defRPr sz="1000" b="0">
                <a:solidFill>
                  <a:srgbClr val="000000"/>
                </a:solidFill>
              </a:defRPr>
            </a:lvl2pPr>
            <a:lvl3pPr marL="1371600" lvl="2" indent="-292100" algn="l">
              <a:lnSpc>
                <a:spcPct val="150000"/>
              </a:lnSpc>
              <a:spcBef>
                <a:spcPts val="200"/>
              </a:spcBef>
              <a:spcAft>
                <a:spcPts val="0"/>
              </a:spcAft>
              <a:buClr>
                <a:srgbClr val="000000"/>
              </a:buClr>
              <a:buSzPts val="1000"/>
              <a:buFont typeface="Arial"/>
              <a:buChar char="•"/>
              <a:defRPr sz="1000" b="0">
                <a:solidFill>
                  <a:srgbClr val="000000"/>
                </a:solidFill>
              </a:defRPr>
            </a:lvl3pPr>
            <a:lvl4pPr marL="1828800" lvl="3" indent="-292100" algn="l">
              <a:lnSpc>
                <a:spcPct val="150000"/>
              </a:lnSpc>
              <a:spcBef>
                <a:spcPts val="200"/>
              </a:spcBef>
              <a:spcAft>
                <a:spcPts val="0"/>
              </a:spcAft>
              <a:buClr>
                <a:srgbClr val="000000"/>
              </a:buClr>
              <a:buSzPts val="1000"/>
              <a:buFont typeface="Arial"/>
              <a:buChar char="–"/>
              <a:defRPr sz="1000" b="0">
                <a:solidFill>
                  <a:srgbClr val="000000"/>
                </a:solidFill>
              </a:defRPr>
            </a:lvl4pPr>
            <a:lvl5pPr marL="2286000" lvl="4" indent="-292100" algn="l">
              <a:lnSpc>
                <a:spcPct val="150000"/>
              </a:lnSpc>
              <a:spcBef>
                <a:spcPts val="200"/>
              </a:spcBef>
              <a:spcAft>
                <a:spcPts val="0"/>
              </a:spcAft>
              <a:buClr>
                <a:srgbClr val="000000"/>
              </a:buClr>
              <a:buSzPts val="1000"/>
              <a:buFont typeface="Arial"/>
              <a:buChar char="»"/>
              <a:defRPr sz="1000" b="0">
                <a:solidFill>
                  <a:srgbClr val="000000"/>
                </a:solidFill>
              </a:defRPr>
            </a:lvl5pPr>
            <a:lvl6pPr marL="2743200" lvl="5" indent="-292100" algn="l">
              <a:lnSpc>
                <a:spcPct val="150000"/>
              </a:lnSpc>
              <a:spcBef>
                <a:spcPts val="200"/>
              </a:spcBef>
              <a:spcAft>
                <a:spcPts val="0"/>
              </a:spcAft>
              <a:buClr>
                <a:srgbClr val="000000"/>
              </a:buClr>
              <a:buSzPts val="1000"/>
              <a:buFont typeface="Arial"/>
              <a:buChar char="•"/>
              <a:defRPr sz="1000" b="0">
                <a:solidFill>
                  <a:srgbClr val="000000"/>
                </a:solidFill>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68" name="Google Shape;68;p15"/>
          <p:cNvSpPr txBox="1">
            <a:spLocks noGrp="1"/>
          </p:cNvSpPr>
          <p:nvPr>
            <p:ph type="body" idx="2"/>
          </p:nvPr>
        </p:nvSpPr>
        <p:spPr>
          <a:xfrm>
            <a:off x="397934" y="219077"/>
            <a:ext cx="4757729" cy="338138"/>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69" name="Google Shape;69;p15"/>
          <p:cNvSpPr txBox="1">
            <a:spLocks noGrp="1"/>
          </p:cNvSpPr>
          <p:nvPr>
            <p:ph type="sldNum" idx="12"/>
          </p:nvPr>
        </p:nvSpPr>
        <p:spPr>
          <a:xfrm>
            <a:off x="8379781" y="4572000"/>
            <a:ext cx="139803" cy="1524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1pPr>
            <a:lvl2pPr marL="0" lvl="1"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2pPr>
            <a:lvl3pPr marL="0" lvl="2"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3pPr>
            <a:lvl4pPr marL="0" lvl="3"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4pPr>
            <a:lvl5pPr marL="0" lvl="4"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5pPr>
            <a:lvl6pPr marL="0" lvl="5"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6pPr>
            <a:lvl7pPr marL="0" lvl="6"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7pPr>
            <a:lvl8pPr marL="0" lvl="7"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8pPr>
            <a:lvl9pPr marL="0" lvl="8"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b="0" i="0" u="none" strike="noStrike" cap="non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p:spTree>
      <p:nvGrpSpPr>
        <p:cNvPr id="1" name="Shape 70"/>
        <p:cNvGrpSpPr/>
        <p:nvPr/>
      </p:nvGrpSpPr>
      <p:grpSpPr>
        <a:xfrm>
          <a:off x="0" y="0"/>
          <a:ext cx="0" cy="0"/>
          <a:chOff x="0" y="0"/>
          <a:chExt cx="0" cy="0"/>
        </a:xfrm>
      </p:grpSpPr>
      <p:pic>
        <p:nvPicPr>
          <p:cNvPr id="71" name="Google Shape;71;p16"/>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72" name="Google Shape;72;p16" descr="background.jpg"/>
          <p:cNvPicPr preferRelativeResize="0"/>
          <p:nvPr/>
        </p:nvPicPr>
        <p:blipFill rotWithShape="1">
          <a:blip r:embed="rId3">
            <a:alphaModFix/>
          </a:blip>
          <a:srcRect r="97081"/>
          <a:stretch/>
        </p:blipFill>
        <p:spPr>
          <a:xfrm>
            <a:off x="0" y="0"/>
            <a:ext cx="266702" cy="5143500"/>
          </a:xfrm>
          <a:prstGeom prst="rect">
            <a:avLst/>
          </a:prstGeom>
          <a:noFill/>
          <a:ln>
            <a:noFill/>
          </a:ln>
        </p:spPr>
      </p:pic>
      <p:pic>
        <p:nvPicPr>
          <p:cNvPr id="73" name="Google Shape;73;p16"/>
          <p:cNvPicPr preferRelativeResize="0"/>
          <p:nvPr/>
        </p:nvPicPr>
        <p:blipFill rotWithShape="1">
          <a:blip r:embed="rId4">
            <a:alphaModFix/>
          </a:blip>
          <a:srcRect l="72000"/>
          <a:stretch/>
        </p:blipFill>
        <p:spPr>
          <a:xfrm>
            <a:off x="0" y="2108200"/>
            <a:ext cx="266700" cy="520700"/>
          </a:xfrm>
          <a:prstGeom prst="rect">
            <a:avLst/>
          </a:prstGeom>
          <a:noFill/>
          <a:ln>
            <a:noFill/>
          </a:ln>
        </p:spPr>
      </p:pic>
      <p:pic>
        <p:nvPicPr>
          <p:cNvPr id="74" name="Google Shape;74;p16"/>
          <p:cNvPicPr preferRelativeResize="0"/>
          <p:nvPr/>
        </p:nvPicPr>
        <p:blipFill rotWithShape="1">
          <a:blip r:embed="rId4">
            <a:alphaModFix/>
          </a:blip>
          <a:srcRect r="72667"/>
          <a:stretch/>
        </p:blipFill>
        <p:spPr>
          <a:xfrm>
            <a:off x="8883653" y="2108200"/>
            <a:ext cx="260347" cy="520700"/>
          </a:xfrm>
          <a:prstGeom prst="rect">
            <a:avLst/>
          </a:prstGeom>
          <a:noFill/>
          <a:ln>
            <a:noFill/>
          </a:ln>
        </p:spPr>
      </p:pic>
      <p:sp>
        <p:nvSpPr>
          <p:cNvPr id="75" name="Google Shape;75;p16"/>
          <p:cNvSpPr txBox="1">
            <a:spLocks noGrp="1"/>
          </p:cNvSpPr>
          <p:nvPr>
            <p:ph type="body" idx="1"/>
          </p:nvPr>
        </p:nvSpPr>
        <p:spPr>
          <a:xfrm>
            <a:off x="786883" y="1705937"/>
            <a:ext cx="6458467" cy="1494463"/>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76" name="Google Shape;76;p16"/>
          <p:cNvSpPr txBox="1">
            <a:spLocks noGrp="1"/>
          </p:cNvSpPr>
          <p:nvPr>
            <p:ph type="sldNum" idx="12"/>
          </p:nvPr>
        </p:nvSpPr>
        <p:spPr>
          <a:xfrm>
            <a:off x="8379781" y="4572000"/>
            <a:ext cx="139803" cy="1524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1pPr>
            <a:lvl2pPr marL="0" lvl="1"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2pPr>
            <a:lvl3pPr marL="0" lvl="2"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3pPr>
            <a:lvl4pPr marL="0" lvl="3"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4pPr>
            <a:lvl5pPr marL="0" lvl="4"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5pPr>
            <a:lvl6pPr marL="0" lvl="5"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6pPr>
            <a:lvl7pPr marL="0" lvl="6"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7pPr>
            <a:lvl8pPr marL="0" lvl="7"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8pPr>
            <a:lvl9pPr marL="0" lvl="8"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b="0" i="0" u="none" strike="noStrike" cap="non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HEADLINE ONLY">
  <p:cSld name="HEADLINE ONLY">
    <p:spTree>
      <p:nvGrpSpPr>
        <p:cNvPr id="1" name="Shape 77"/>
        <p:cNvGrpSpPr/>
        <p:nvPr/>
      </p:nvGrpSpPr>
      <p:grpSpPr>
        <a:xfrm>
          <a:off x="0" y="0"/>
          <a:ext cx="0" cy="0"/>
          <a:chOff x="0" y="0"/>
          <a:chExt cx="0" cy="0"/>
        </a:xfrm>
      </p:grpSpPr>
      <p:pic>
        <p:nvPicPr>
          <p:cNvPr id="78" name="Google Shape;78;p17"/>
          <p:cNvPicPr preferRelativeResize="0"/>
          <p:nvPr/>
        </p:nvPicPr>
        <p:blipFill rotWithShape="1">
          <a:blip r:embed="rId2">
            <a:alphaModFix/>
          </a:blip>
          <a:srcRect l="72000"/>
          <a:stretch/>
        </p:blipFill>
        <p:spPr>
          <a:xfrm>
            <a:off x="0" y="2108200"/>
            <a:ext cx="266700" cy="520700"/>
          </a:xfrm>
          <a:prstGeom prst="rect">
            <a:avLst/>
          </a:prstGeom>
          <a:noFill/>
          <a:ln>
            <a:noFill/>
          </a:ln>
        </p:spPr>
      </p:pic>
      <p:pic>
        <p:nvPicPr>
          <p:cNvPr id="79" name="Google Shape;79;p17"/>
          <p:cNvPicPr preferRelativeResize="0"/>
          <p:nvPr/>
        </p:nvPicPr>
        <p:blipFill rotWithShape="1">
          <a:blip r:embed="rId2">
            <a:alphaModFix/>
          </a:blip>
          <a:srcRect r="72667"/>
          <a:stretch/>
        </p:blipFill>
        <p:spPr>
          <a:xfrm>
            <a:off x="8883653" y="2108200"/>
            <a:ext cx="260347" cy="520700"/>
          </a:xfrm>
          <a:prstGeom prst="rect">
            <a:avLst/>
          </a:prstGeom>
          <a:noFill/>
          <a:ln>
            <a:noFill/>
          </a:ln>
        </p:spPr>
      </p:pic>
      <p:pic>
        <p:nvPicPr>
          <p:cNvPr id="80" name="Google Shape;80;p17"/>
          <p:cNvPicPr preferRelativeResize="0"/>
          <p:nvPr/>
        </p:nvPicPr>
        <p:blipFill rotWithShape="1">
          <a:blip r:embed="rId3">
            <a:alphaModFix/>
          </a:blip>
          <a:srcRect/>
          <a:stretch/>
        </p:blipFill>
        <p:spPr>
          <a:xfrm>
            <a:off x="8298244" y="219077"/>
            <a:ext cx="252177" cy="400279"/>
          </a:xfrm>
          <a:prstGeom prst="rect">
            <a:avLst/>
          </a:prstGeom>
          <a:noFill/>
          <a:ln>
            <a:noFill/>
          </a:ln>
        </p:spPr>
      </p:pic>
      <p:sp>
        <p:nvSpPr>
          <p:cNvPr id="81" name="Google Shape;81;p17"/>
          <p:cNvSpPr txBox="1">
            <a:spLocks noGrp="1"/>
          </p:cNvSpPr>
          <p:nvPr>
            <p:ph type="body" idx="1"/>
          </p:nvPr>
        </p:nvSpPr>
        <p:spPr>
          <a:xfrm>
            <a:off x="397933" y="219077"/>
            <a:ext cx="4757730" cy="338138"/>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CD1543"/>
              </a:buClr>
              <a:buSzPts val="800"/>
              <a:buFont typeface="Arial"/>
              <a:buNone/>
              <a:defRPr sz="800" b="0">
                <a:solidFill>
                  <a:srgbClr val="CD1543"/>
                </a:solidFill>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82" name="Google Shape;82;p17"/>
          <p:cNvSpPr txBox="1">
            <a:spLocks noGrp="1"/>
          </p:cNvSpPr>
          <p:nvPr>
            <p:ph type="sldNum" idx="12"/>
          </p:nvPr>
        </p:nvSpPr>
        <p:spPr>
          <a:xfrm>
            <a:off x="8379781" y="4572000"/>
            <a:ext cx="139803" cy="1524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1pPr>
            <a:lvl2pPr marL="0" lvl="1"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2pPr>
            <a:lvl3pPr marL="0" lvl="2"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3pPr>
            <a:lvl4pPr marL="0" lvl="3"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4pPr>
            <a:lvl5pPr marL="0" lvl="4"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5pPr>
            <a:lvl6pPr marL="0" lvl="5"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6pPr>
            <a:lvl7pPr marL="0" lvl="6"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7pPr>
            <a:lvl8pPr marL="0" lvl="7"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8pPr>
            <a:lvl9pPr marL="0" lvl="8"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b="0" i="0" u="none" strike="noStrike" cap="none"/>
          </a:p>
        </p:txBody>
      </p:sp>
      <p:sp>
        <p:nvSpPr>
          <p:cNvPr id="83" name="Google Shape;83;p17"/>
          <p:cNvSpPr txBox="1">
            <a:spLocks noGrp="1"/>
          </p:cNvSpPr>
          <p:nvPr>
            <p:ph type="body" idx="2"/>
          </p:nvPr>
        </p:nvSpPr>
        <p:spPr>
          <a:xfrm>
            <a:off x="786883" y="1972636"/>
            <a:ext cx="6045717" cy="961065"/>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HEADLINE + COPY">
  <p:cSld name="HEADLINE + COPY">
    <p:spTree>
      <p:nvGrpSpPr>
        <p:cNvPr id="1" name="Shape 84"/>
        <p:cNvGrpSpPr/>
        <p:nvPr/>
      </p:nvGrpSpPr>
      <p:grpSpPr>
        <a:xfrm>
          <a:off x="0" y="0"/>
          <a:ext cx="0" cy="0"/>
          <a:chOff x="0" y="0"/>
          <a:chExt cx="0" cy="0"/>
        </a:xfrm>
      </p:grpSpPr>
      <p:pic>
        <p:nvPicPr>
          <p:cNvPr id="85" name="Google Shape;85;p18"/>
          <p:cNvPicPr preferRelativeResize="0"/>
          <p:nvPr/>
        </p:nvPicPr>
        <p:blipFill rotWithShape="1">
          <a:blip r:embed="rId2">
            <a:alphaModFix/>
          </a:blip>
          <a:srcRect l="72000"/>
          <a:stretch/>
        </p:blipFill>
        <p:spPr>
          <a:xfrm>
            <a:off x="0" y="2108200"/>
            <a:ext cx="266700" cy="520700"/>
          </a:xfrm>
          <a:prstGeom prst="rect">
            <a:avLst/>
          </a:prstGeom>
          <a:noFill/>
          <a:ln>
            <a:noFill/>
          </a:ln>
        </p:spPr>
      </p:pic>
      <p:pic>
        <p:nvPicPr>
          <p:cNvPr id="86" name="Google Shape;86;p18"/>
          <p:cNvPicPr preferRelativeResize="0"/>
          <p:nvPr/>
        </p:nvPicPr>
        <p:blipFill rotWithShape="1">
          <a:blip r:embed="rId2">
            <a:alphaModFix/>
          </a:blip>
          <a:srcRect r="72667"/>
          <a:stretch/>
        </p:blipFill>
        <p:spPr>
          <a:xfrm>
            <a:off x="8883653" y="2108200"/>
            <a:ext cx="260347" cy="520700"/>
          </a:xfrm>
          <a:prstGeom prst="rect">
            <a:avLst/>
          </a:prstGeom>
          <a:noFill/>
          <a:ln>
            <a:noFill/>
          </a:ln>
        </p:spPr>
      </p:pic>
      <p:pic>
        <p:nvPicPr>
          <p:cNvPr id="87" name="Google Shape;87;p18"/>
          <p:cNvPicPr preferRelativeResize="0"/>
          <p:nvPr/>
        </p:nvPicPr>
        <p:blipFill rotWithShape="1">
          <a:blip r:embed="rId3">
            <a:alphaModFix/>
          </a:blip>
          <a:srcRect/>
          <a:stretch/>
        </p:blipFill>
        <p:spPr>
          <a:xfrm>
            <a:off x="8298244" y="219077"/>
            <a:ext cx="252177" cy="400279"/>
          </a:xfrm>
          <a:prstGeom prst="rect">
            <a:avLst/>
          </a:prstGeom>
          <a:noFill/>
          <a:ln>
            <a:noFill/>
          </a:ln>
        </p:spPr>
      </p:pic>
      <p:sp>
        <p:nvSpPr>
          <p:cNvPr id="88" name="Google Shape;88;p18"/>
          <p:cNvSpPr txBox="1">
            <a:spLocks noGrp="1"/>
          </p:cNvSpPr>
          <p:nvPr>
            <p:ph type="body" idx="1"/>
          </p:nvPr>
        </p:nvSpPr>
        <p:spPr>
          <a:xfrm>
            <a:off x="397933" y="219077"/>
            <a:ext cx="4757730" cy="338138"/>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CD1543"/>
              </a:buClr>
              <a:buSzPts val="800"/>
              <a:buFont typeface="Arial"/>
              <a:buNone/>
              <a:defRPr sz="800" b="0">
                <a:solidFill>
                  <a:srgbClr val="CD1543"/>
                </a:solidFill>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89" name="Google Shape;89;p18"/>
          <p:cNvSpPr txBox="1">
            <a:spLocks noGrp="1"/>
          </p:cNvSpPr>
          <p:nvPr>
            <p:ph type="sldNum" idx="12"/>
          </p:nvPr>
        </p:nvSpPr>
        <p:spPr>
          <a:xfrm>
            <a:off x="8379781" y="4572000"/>
            <a:ext cx="139803" cy="1524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1pPr>
            <a:lvl2pPr marL="0" lvl="1"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2pPr>
            <a:lvl3pPr marL="0" lvl="2"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3pPr>
            <a:lvl4pPr marL="0" lvl="3"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4pPr>
            <a:lvl5pPr marL="0" lvl="4"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5pPr>
            <a:lvl6pPr marL="0" lvl="5"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6pPr>
            <a:lvl7pPr marL="0" lvl="6"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7pPr>
            <a:lvl8pPr marL="0" lvl="7"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8pPr>
            <a:lvl9pPr marL="0" lvl="8"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b="0" i="0" u="none" strike="noStrike" cap="none"/>
          </a:p>
        </p:txBody>
      </p:sp>
      <p:sp>
        <p:nvSpPr>
          <p:cNvPr id="90" name="Google Shape;90;p18"/>
          <p:cNvSpPr txBox="1">
            <a:spLocks noGrp="1"/>
          </p:cNvSpPr>
          <p:nvPr>
            <p:ph type="body" idx="2"/>
          </p:nvPr>
        </p:nvSpPr>
        <p:spPr>
          <a:xfrm>
            <a:off x="786885" y="1642436"/>
            <a:ext cx="5441452" cy="961065"/>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91" name="Google Shape;91;p18"/>
          <p:cNvSpPr txBox="1">
            <a:spLocks noGrp="1"/>
          </p:cNvSpPr>
          <p:nvPr>
            <p:ph type="body" idx="3"/>
          </p:nvPr>
        </p:nvSpPr>
        <p:spPr>
          <a:xfrm>
            <a:off x="786875" y="2609232"/>
            <a:ext cx="5441464" cy="889619"/>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PHOTO LEFT—COPY RIGHT">
  <p:cSld name="PHOTO LEFT—COPY RIGHT">
    <p:spTree>
      <p:nvGrpSpPr>
        <p:cNvPr id="1" name="Shape 92"/>
        <p:cNvGrpSpPr/>
        <p:nvPr/>
      </p:nvGrpSpPr>
      <p:grpSpPr>
        <a:xfrm>
          <a:off x="0" y="0"/>
          <a:ext cx="0" cy="0"/>
          <a:chOff x="0" y="0"/>
          <a:chExt cx="0" cy="0"/>
        </a:xfrm>
      </p:grpSpPr>
      <p:pic>
        <p:nvPicPr>
          <p:cNvPr id="93" name="Google Shape;93;p19"/>
          <p:cNvPicPr preferRelativeResize="0"/>
          <p:nvPr/>
        </p:nvPicPr>
        <p:blipFill rotWithShape="1">
          <a:blip r:embed="rId2">
            <a:alphaModFix/>
          </a:blip>
          <a:srcRect l="72000"/>
          <a:stretch/>
        </p:blipFill>
        <p:spPr>
          <a:xfrm>
            <a:off x="0" y="2108200"/>
            <a:ext cx="266700" cy="520700"/>
          </a:xfrm>
          <a:prstGeom prst="rect">
            <a:avLst/>
          </a:prstGeom>
          <a:noFill/>
          <a:ln>
            <a:noFill/>
          </a:ln>
        </p:spPr>
      </p:pic>
      <p:pic>
        <p:nvPicPr>
          <p:cNvPr id="94" name="Google Shape;94;p19"/>
          <p:cNvPicPr preferRelativeResize="0"/>
          <p:nvPr/>
        </p:nvPicPr>
        <p:blipFill rotWithShape="1">
          <a:blip r:embed="rId2">
            <a:alphaModFix/>
          </a:blip>
          <a:srcRect r="72667"/>
          <a:stretch/>
        </p:blipFill>
        <p:spPr>
          <a:xfrm>
            <a:off x="8883653" y="2108200"/>
            <a:ext cx="260347" cy="520700"/>
          </a:xfrm>
          <a:prstGeom prst="rect">
            <a:avLst/>
          </a:prstGeom>
          <a:noFill/>
          <a:ln>
            <a:noFill/>
          </a:ln>
        </p:spPr>
      </p:pic>
      <p:pic>
        <p:nvPicPr>
          <p:cNvPr id="95" name="Google Shape;95;p19"/>
          <p:cNvPicPr preferRelativeResize="0"/>
          <p:nvPr/>
        </p:nvPicPr>
        <p:blipFill rotWithShape="1">
          <a:blip r:embed="rId3">
            <a:alphaModFix/>
          </a:blip>
          <a:srcRect/>
          <a:stretch/>
        </p:blipFill>
        <p:spPr>
          <a:xfrm>
            <a:off x="8298244" y="219077"/>
            <a:ext cx="252177" cy="400279"/>
          </a:xfrm>
          <a:prstGeom prst="rect">
            <a:avLst/>
          </a:prstGeom>
          <a:noFill/>
          <a:ln>
            <a:noFill/>
          </a:ln>
        </p:spPr>
      </p:pic>
      <p:sp>
        <p:nvSpPr>
          <p:cNvPr id="96" name="Google Shape;96;p19"/>
          <p:cNvSpPr txBox="1">
            <a:spLocks noGrp="1"/>
          </p:cNvSpPr>
          <p:nvPr>
            <p:ph type="body" idx="1"/>
          </p:nvPr>
        </p:nvSpPr>
        <p:spPr>
          <a:xfrm>
            <a:off x="397933" y="219077"/>
            <a:ext cx="4757730" cy="338138"/>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CD1543"/>
              </a:buClr>
              <a:buSzPts val="800"/>
              <a:buFont typeface="Arial"/>
              <a:buNone/>
              <a:defRPr sz="800" b="0">
                <a:solidFill>
                  <a:srgbClr val="CD1543"/>
                </a:solidFill>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97" name="Google Shape;97;p19"/>
          <p:cNvSpPr txBox="1">
            <a:spLocks noGrp="1"/>
          </p:cNvSpPr>
          <p:nvPr>
            <p:ph type="sldNum" idx="12"/>
          </p:nvPr>
        </p:nvSpPr>
        <p:spPr>
          <a:xfrm>
            <a:off x="8379781" y="4572000"/>
            <a:ext cx="139803" cy="1524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1pPr>
            <a:lvl2pPr marL="0" lvl="1"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2pPr>
            <a:lvl3pPr marL="0" lvl="2"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3pPr>
            <a:lvl4pPr marL="0" lvl="3"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4pPr>
            <a:lvl5pPr marL="0" lvl="4"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5pPr>
            <a:lvl6pPr marL="0" lvl="5"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6pPr>
            <a:lvl7pPr marL="0" lvl="6"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7pPr>
            <a:lvl8pPr marL="0" lvl="7"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8pPr>
            <a:lvl9pPr marL="0" lvl="8"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b="0" i="0" u="none" strike="noStrike" cap="none"/>
          </a:p>
        </p:txBody>
      </p:sp>
      <p:sp>
        <p:nvSpPr>
          <p:cNvPr id="98" name="Google Shape;98;p19"/>
          <p:cNvSpPr txBox="1">
            <a:spLocks noGrp="1"/>
          </p:cNvSpPr>
          <p:nvPr>
            <p:ph type="body" idx="2"/>
          </p:nvPr>
        </p:nvSpPr>
        <p:spPr>
          <a:xfrm>
            <a:off x="4361934" y="1638300"/>
            <a:ext cx="3429516" cy="814868"/>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99" name="Google Shape;99;p19"/>
          <p:cNvSpPr txBox="1">
            <a:spLocks noGrp="1"/>
          </p:cNvSpPr>
          <p:nvPr>
            <p:ph type="body" idx="3"/>
          </p:nvPr>
        </p:nvSpPr>
        <p:spPr>
          <a:xfrm>
            <a:off x="4361926" y="2453168"/>
            <a:ext cx="3429525" cy="1471132"/>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00" name="Google Shape;100;p19"/>
          <p:cNvSpPr>
            <a:spLocks noGrp="1"/>
          </p:cNvSpPr>
          <p:nvPr>
            <p:ph type="pic" idx="4"/>
          </p:nvPr>
        </p:nvSpPr>
        <p:spPr>
          <a:xfrm>
            <a:off x="886884" y="1006705"/>
            <a:ext cx="2902306" cy="329581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COPY LEFT—PHOTO RIGHT">
  <p:cSld name="COPY LEFT—PHOTO RIGHT">
    <p:spTree>
      <p:nvGrpSpPr>
        <p:cNvPr id="1" name="Shape 101"/>
        <p:cNvGrpSpPr/>
        <p:nvPr/>
      </p:nvGrpSpPr>
      <p:grpSpPr>
        <a:xfrm>
          <a:off x="0" y="0"/>
          <a:ext cx="0" cy="0"/>
          <a:chOff x="0" y="0"/>
          <a:chExt cx="0" cy="0"/>
        </a:xfrm>
      </p:grpSpPr>
      <p:pic>
        <p:nvPicPr>
          <p:cNvPr id="102" name="Google Shape;102;p20"/>
          <p:cNvPicPr preferRelativeResize="0"/>
          <p:nvPr/>
        </p:nvPicPr>
        <p:blipFill rotWithShape="1">
          <a:blip r:embed="rId2">
            <a:alphaModFix/>
          </a:blip>
          <a:srcRect l="72000"/>
          <a:stretch/>
        </p:blipFill>
        <p:spPr>
          <a:xfrm>
            <a:off x="0" y="2108200"/>
            <a:ext cx="266700" cy="520700"/>
          </a:xfrm>
          <a:prstGeom prst="rect">
            <a:avLst/>
          </a:prstGeom>
          <a:noFill/>
          <a:ln>
            <a:noFill/>
          </a:ln>
        </p:spPr>
      </p:pic>
      <p:pic>
        <p:nvPicPr>
          <p:cNvPr id="103" name="Google Shape;103;p20"/>
          <p:cNvPicPr preferRelativeResize="0"/>
          <p:nvPr/>
        </p:nvPicPr>
        <p:blipFill rotWithShape="1">
          <a:blip r:embed="rId2">
            <a:alphaModFix/>
          </a:blip>
          <a:srcRect r="72667"/>
          <a:stretch/>
        </p:blipFill>
        <p:spPr>
          <a:xfrm>
            <a:off x="8883653" y="2108200"/>
            <a:ext cx="260347" cy="520700"/>
          </a:xfrm>
          <a:prstGeom prst="rect">
            <a:avLst/>
          </a:prstGeom>
          <a:noFill/>
          <a:ln>
            <a:noFill/>
          </a:ln>
        </p:spPr>
      </p:pic>
      <p:pic>
        <p:nvPicPr>
          <p:cNvPr id="104" name="Google Shape;104;p20"/>
          <p:cNvPicPr preferRelativeResize="0"/>
          <p:nvPr/>
        </p:nvPicPr>
        <p:blipFill rotWithShape="1">
          <a:blip r:embed="rId3">
            <a:alphaModFix/>
          </a:blip>
          <a:srcRect/>
          <a:stretch/>
        </p:blipFill>
        <p:spPr>
          <a:xfrm>
            <a:off x="8298244" y="219077"/>
            <a:ext cx="252177" cy="400279"/>
          </a:xfrm>
          <a:prstGeom prst="rect">
            <a:avLst/>
          </a:prstGeom>
          <a:noFill/>
          <a:ln>
            <a:noFill/>
          </a:ln>
        </p:spPr>
      </p:pic>
      <p:sp>
        <p:nvSpPr>
          <p:cNvPr id="105" name="Google Shape;105;p20"/>
          <p:cNvSpPr txBox="1">
            <a:spLocks noGrp="1"/>
          </p:cNvSpPr>
          <p:nvPr>
            <p:ph type="body" idx="1"/>
          </p:nvPr>
        </p:nvSpPr>
        <p:spPr>
          <a:xfrm>
            <a:off x="397933" y="219077"/>
            <a:ext cx="4757730" cy="338138"/>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CD1543"/>
              </a:buClr>
              <a:buSzPts val="800"/>
              <a:buFont typeface="Arial"/>
              <a:buNone/>
              <a:defRPr sz="800" b="0">
                <a:solidFill>
                  <a:srgbClr val="CD1543"/>
                </a:solidFill>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06" name="Google Shape;106;p20"/>
          <p:cNvSpPr txBox="1">
            <a:spLocks noGrp="1"/>
          </p:cNvSpPr>
          <p:nvPr>
            <p:ph type="sldNum" idx="12"/>
          </p:nvPr>
        </p:nvSpPr>
        <p:spPr>
          <a:xfrm>
            <a:off x="8379781" y="4572000"/>
            <a:ext cx="139803" cy="1524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1pPr>
            <a:lvl2pPr marL="0" lvl="1"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2pPr>
            <a:lvl3pPr marL="0" lvl="2"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3pPr>
            <a:lvl4pPr marL="0" lvl="3"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4pPr>
            <a:lvl5pPr marL="0" lvl="4"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5pPr>
            <a:lvl6pPr marL="0" lvl="5"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6pPr>
            <a:lvl7pPr marL="0" lvl="6"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7pPr>
            <a:lvl8pPr marL="0" lvl="7"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8pPr>
            <a:lvl9pPr marL="0" lvl="8"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b="0" i="0" u="none" strike="noStrike" cap="none"/>
          </a:p>
        </p:txBody>
      </p:sp>
      <p:sp>
        <p:nvSpPr>
          <p:cNvPr id="107" name="Google Shape;107;p20"/>
          <p:cNvSpPr txBox="1">
            <a:spLocks noGrp="1"/>
          </p:cNvSpPr>
          <p:nvPr>
            <p:ph type="body" idx="2"/>
          </p:nvPr>
        </p:nvSpPr>
        <p:spPr>
          <a:xfrm>
            <a:off x="899068" y="1638300"/>
            <a:ext cx="3429517" cy="814868"/>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08" name="Google Shape;108;p20"/>
          <p:cNvSpPr txBox="1">
            <a:spLocks noGrp="1"/>
          </p:cNvSpPr>
          <p:nvPr>
            <p:ph type="body" idx="3"/>
          </p:nvPr>
        </p:nvSpPr>
        <p:spPr>
          <a:xfrm>
            <a:off x="899060" y="2453168"/>
            <a:ext cx="3429525" cy="1471132"/>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09" name="Google Shape;109;p20"/>
          <p:cNvSpPr>
            <a:spLocks noGrp="1"/>
          </p:cNvSpPr>
          <p:nvPr>
            <p:ph type="pic" idx="4"/>
          </p:nvPr>
        </p:nvSpPr>
        <p:spPr>
          <a:xfrm>
            <a:off x="4889144" y="1006705"/>
            <a:ext cx="2902306" cy="329581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LIST + PHOTO">
  <p:cSld name="LIST + PHOTO">
    <p:spTree>
      <p:nvGrpSpPr>
        <p:cNvPr id="1"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l="72000"/>
          <a:stretch/>
        </p:blipFill>
        <p:spPr>
          <a:xfrm>
            <a:off x="0" y="2108200"/>
            <a:ext cx="266700" cy="520700"/>
          </a:xfrm>
          <a:prstGeom prst="rect">
            <a:avLst/>
          </a:prstGeom>
          <a:noFill/>
          <a:ln>
            <a:noFill/>
          </a:ln>
        </p:spPr>
      </p:pic>
      <p:pic>
        <p:nvPicPr>
          <p:cNvPr id="112" name="Google Shape;112;p21"/>
          <p:cNvPicPr preferRelativeResize="0"/>
          <p:nvPr/>
        </p:nvPicPr>
        <p:blipFill rotWithShape="1">
          <a:blip r:embed="rId2">
            <a:alphaModFix/>
          </a:blip>
          <a:srcRect r="72667"/>
          <a:stretch/>
        </p:blipFill>
        <p:spPr>
          <a:xfrm>
            <a:off x="8883653" y="2108200"/>
            <a:ext cx="260347" cy="520700"/>
          </a:xfrm>
          <a:prstGeom prst="rect">
            <a:avLst/>
          </a:prstGeom>
          <a:noFill/>
          <a:ln>
            <a:noFill/>
          </a:ln>
        </p:spPr>
      </p:pic>
      <p:pic>
        <p:nvPicPr>
          <p:cNvPr id="113" name="Google Shape;113;p21"/>
          <p:cNvPicPr preferRelativeResize="0"/>
          <p:nvPr/>
        </p:nvPicPr>
        <p:blipFill rotWithShape="1">
          <a:blip r:embed="rId3">
            <a:alphaModFix/>
          </a:blip>
          <a:srcRect/>
          <a:stretch/>
        </p:blipFill>
        <p:spPr>
          <a:xfrm>
            <a:off x="8298244" y="219077"/>
            <a:ext cx="252177" cy="400279"/>
          </a:xfrm>
          <a:prstGeom prst="rect">
            <a:avLst/>
          </a:prstGeom>
          <a:noFill/>
          <a:ln>
            <a:noFill/>
          </a:ln>
        </p:spPr>
      </p:pic>
      <p:sp>
        <p:nvSpPr>
          <p:cNvPr id="114" name="Google Shape;114;p21"/>
          <p:cNvSpPr txBox="1">
            <a:spLocks noGrp="1"/>
          </p:cNvSpPr>
          <p:nvPr>
            <p:ph type="body" idx="1"/>
          </p:nvPr>
        </p:nvSpPr>
        <p:spPr>
          <a:xfrm>
            <a:off x="397933" y="219077"/>
            <a:ext cx="4757730" cy="338138"/>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CD1543"/>
              </a:buClr>
              <a:buSzPts val="800"/>
              <a:buFont typeface="Arial"/>
              <a:buNone/>
              <a:defRPr sz="800" b="0">
                <a:solidFill>
                  <a:srgbClr val="CD1543"/>
                </a:solidFill>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15" name="Google Shape;115;p21"/>
          <p:cNvSpPr txBox="1">
            <a:spLocks noGrp="1"/>
          </p:cNvSpPr>
          <p:nvPr>
            <p:ph type="sldNum" idx="12"/>
          </p:nvPr>
        </p:nvSpPr>
        <p:spPr>
          <a:xfrm>
            <a:off x="8379781" y="4572000"/>
            <a:ext cx="139803" cy="1524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1pPr>
            <a:lvl2pPr marL="0" lvl="1"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2pPr>
            <a:lvl3pPr marL="0" lvl="2"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3pPr>
            <a:lvl4pPr marL="0" lvl="3"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4pPr>
            <a:lvl5pPr marL="0" lvl="4"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5pPr>
            <a:lvl6pPr marL="0" lvl="5"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6pPr>
            <a:lvl7pPr marL="0" lvl="6"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7pPr>
            <a:lvl8pPr marL="0" lvl="7"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8pPr>
            <a:lvl9pPr marL="0" lvl="8"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b="0" i="0" u="none" strike="noStrike" cap="none"/>
          </a:p>
        </p:txBody>
      </p:sp>
      <p:sp>
        <p:nvSpPr>
          <p:cNvPr id="116" name="Google Shape;116;p21"/>
          <p:cNvSpPr txBox="1">
            <a:spLocks noGrp="1"/>
          </p:cNvSpPr>
          <p:nvPr>
            <p:ph type="body" idx="2"/>
          </p:nvPr>
        </p:nvSpPr>
        <p:spPr>
          <a:xfrm>
            <a:off x="899068" y="1470418"/>
            <a:ext cx="3429517" cy="814869"/>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17" name="Google Shape;117;p21"/>
          <p:cNvSpPr txBox="1">
            <a:spLocks noGrp="1"/>
          </p:cNvSpPr>
          <p:nvPr>
            <p:ph type="body" idx="3"/>
          </p:nvPr>
        </p:nvSpPr>
        <p:spPr>
          <a:xfrm>
            <a:off x="899060" y="2285288"/>
            <a:ext cx="3429525" cy="550383"/>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18" name="Google Shape;118;p21"/>
          <p:cNvSpPr>
            <a:spLocks noGrp="1"/>
          </p:cNvSpPr>
          <p:nvPr>
            <p:ph type="pic" idx="4"/>
          </p:nvPr>
        </p:nvSpPr>
        <p:spPr>
          <a:xfrm>
            <a:off x="4889144" y="1006705"/>
            <a:ext cx="2902306" cy="329581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9pPr>
          </a:lstStyle>
          <a:p>
            <a:endParaRPr/>
          </a:p>
        </p:txBody>
      </p:sp>
      <p:sp>
        <p:nvSpPr>
          <p:cNvPr id="119" name="Google Shape;119;p21"/>
          <p:cNvSpPr txBox="1">
            <a:spLocks noGrp="1"/>
          </p:cNvSpPr>
          <p:nvPr>
            <p:ph type="body" idx="5"/>
          </p:nvPr>
        </p:nvSpPr>
        <p:spPr>
          <a:xfrm>
            <a:off x="899068" y="2825087"/>
            <a:ext cx="3679830" cy="1483783"/>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HEADLINE + COPY + PHOTO MOSAIC">
  <p:cSld name="HEADLINE + COPY + PHOTO MOSAIC">
    <p:spTree>
      <p:nvGrpSpPr>
        <p:cNvPr id="1" name="Shape 120"/>
        <p:cNvGrpSpPr/>
        <p:nvPr/>
      </p:nvGrpSpPr>
      <p:grpSpPr>
        <a:xfrm>
          <a:off x="0" y="0"/>
          <a:ext cx="0" cy="0"/>
          <a:chOff x="0" y="0"/>
          <a:chExt cx="0" cy="0"/>
        </a:xfrm>
      </p:grpSpPr>
      <p:pic>
        <p:nvPicPr>
          <p:cNvPr id="121" name="Google Shape;121;p22"/>
          <p:cNvPicPr preferRelativeResize="0"/>
          <p:nvPr/>
        </p:nvPicPr>
        <p:blipFill rotWithShape="1">
          <a:blip r:embed="rId2">
            <a:alphaModFix/>
          </a:blip>
          <a:srcRect l="72000"/>
          <a:stretch/>
        </p:blipFill>
        <p:spPr>
          <a:xfrm>
            <a:off x="0" y="2108200"/>
            <a:ext cx="266700" cy="520700"/>
          </a:xfrm>
          <a:prstGeom prst="rect">
            <a:avLst/>
          </a:prstGeom>
          <a:noFill/>
          <a:ln>
            <a:noFill/>
          </a:ln>
        </p:spPr>
      </p:pic>
      <p:pic>
        <p:nvPicPr>
          <p:cNvPr id="122" name="Google Shape;122;p22"/>
          <p:cNvPicPr preferRelativeResize="0"/>
          <p:nvPr/>
        </p:nvPicPr>
        <p:blipFill rotWithShape="1">
          <a:blip r:embed="rId2">
            <a:alphaModFix/>
          </a:blip>
          <a:srcRect r="72667"/>
          <a:stretch/>
        </p:blipFill>
        <p:spPr>
          <a:xfrm>
            <a:off x="8883653" y="2108200"/>
            <a:ext cx="260347" cy="520700"/>
          </a:xfrm>
          <a:prstGeom prst="rect">
            <a:avLst/>
          </a:prstGeom>
          <a:noFill/>
          <a:ln>
            <a:noFill/>
          </a:ln>
        </p:spPr>
      </p:pic>
      <p:pic>
        <p:nvPicPr>
          <p:cNvPr id="123" name="Google Shape;123;p22"/>
          <p:cNvPicPr preferRelativeResize="0"/>
          <p:nvPr/>
        </p:nvPicPr>
        <p:blipFill rotWithShape="1">
          <a:blip r:embed="rId3">
            <a:alphaModFix/>
          </a:blip>
          <a:srcRect/>
          <a:stretch/>
        </p:blipFill>
        <p:spPr>
          <a:xfrm>
            <a:off x="8298244" y="219077"/>
            <a:ext cx="252177" cy="400279"/>
          </a:xfrm>
          <a:prstGeom prst="rect">
            <a:avLst/>
          </a:prstGeom>
          <a:noFill/>
          <a:ln>
            <a:noFill/>
          </a:ln>
        </p:spPr>
      </p:pic>
      <p:sp>
        <p:nvSpPr>
          <p:cNvPr id="124" name="Google Shape;124;p22"/>
          <p:cNvSpPr txBox="1">
            <a:spLocks noGrp="1"/>
          </p:cNvSpPr>
          <p:nvPr>
            <p:ph type="body" idx="1"/>
          </p:nvPr>
        </p:nvSpPr>
        <p:spPr>
          <a:xfrm>
            <a:off x="397933" y="219077"/>
            <a:ext cx="4757730" cy="338138"/>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CD1543"/>
              </a:buClr>
              <a:buSzPts val="800"/>
              <a:buFont typeface="Arial"/>
              <a:buNone/>
              <a:defRPr sz="800" b="0">
                <a:solidFill>
                  <a:srgbClr val="CD1543"/>
                </a:solidFill>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25" name="Google Shape;125;p22"/>
          <p:cNvSpPr txBox="1">
            <a:spLocks noGrp="1"/>
          </p:cNvSpPr>
          <p:nvPr>
            <p:ph type="sldNum" idx="12"/>
          </p:nvPr>
        </p:nvSpPr>
        <p:spPr>
          <a:xfrm>
            <a:off x="8379781" y="4572000"/>
            <a:ext cx="139803" cy="1524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1pPr>
            <a:lvl2pPr marL="0" lvl="1"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2pPr>
            <a:lvl3pPr marL="0" lvl="2"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3pPr>
            <a:lvl4pPr marL="0" lvl="3"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4pPr>
            <a:lvl5pPr marL="0" lvl="4"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5pPr>
            <a:lvl6pPr marL="0" lvl="5"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6pPr>
            <a:lvl7pPr marL="0" lvl="6"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7pPr>
            <a:lvl8pPr marL="0" lvl="7"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8pPr>
            <a:lvl9pPr marL="0" lvl="8"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b="0" i="0" u="none" strike="noStrike" cap="none"/>
          </a:p>
        </p:txBody>
      </p:sp>
      <p:sp>
        <p:nvSpPr>
          <p:cNvPr id="126" name="Google Shape;126;p22"/>
          <p:cNvSpPr txBox="1">
            <a:spLocks noGrp="1"/>
          </p:cNvSpPr>
          <p:nvPr>
            <p:ph type="body" idx="2"/>
          </p:nvPr>
        </p:nvSpPr>
        <p:spPr>
          <a:xfrm>
            <a:off x="899068" y="1638300"/>
            <a:ext cx="3429517" cy="814868"/>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27" name="Google Shape;127;p22"/>
          <p:cNvSpPr txBox="1">
            <a:spLocks noGrp="1"/>
          </p:cNvSpPr>
          <p:nvPr>
            <p:ph type="body" idx="3"/>
          </p:nvPr>
        </p:nvSpPr>
        <p:spPr>
          <a:xfrm>
            <a:off x="899060" y="2453168"/>
            <a:ext cx="3429525" cy="1471132"/>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28" name="Google Shape;128;p22"/>
          <p:cNvSpPr>
            <a:spLocks noGrp="1"/>
          </p:cNvSpPr>
          <p:nvPr>
            <p:ph type="pic" idx="4"/>
          </p:nvPr>
        </p:nvSpPr>
        <p:spPr>
          <a:xfrm>
            <a:off x="5465831" y="961756"/>
            <a:ext cx="2325620" cy="14415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9pPr>
          </a:lstStyle>
          <a:p>
            <a:endParaRPr/>
          </a:p>
        </p:txBody>
      </p:sp>
      <p:sp>
        <p:nvSpPr>
          <p:cNvPr id="129" name="Google Shape;129;p22"/>
          <p:cNvSpPr>
            <a:spLocks noGrp="1"/>
          </p:cNvSpPr>
          <p:nvPr>
            <p:ph type="pic" idx="5"/>
          </p:nvPr>
        </p:nvSpPr>
        <p:spPr>
          <a:xfrm>
            <a:off x="5105398" y="2552224"/>
            <a:ext cx="1215230" cy="176074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9pPr>
          </a:lstStyle>
          <a:p>
            <a:endParaRPr/>
          </a:p>
        </p:txBody>
      </p:sp>
      <p:sp>
        <p:nvSpPr>
          <p:cNvPr id="130" name="Google Shape;130;p22"/>
          <p:cNvSpPr>
            <a:spLocks noGrp="1"/>
          </p:cNvSpPr>
          <p:nvPr>
            <p:ph type="pic" idx="6"/>
          </p:nvPr>
        </p:nvSpPr>
        <p:spPr>
          <a:xfrm>
            <a:off x="6498764" y="2552224"/>
            <a:ext cx="1292686" cy="97996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LARGE PHOTO">
  <p:cSld name="LARGE PHOTO">
    <p:spTree>
      <p:nvGrpSpPr>
        <p:cNvPr id="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l="72000"/>
          <a:stretch/>
        </p:blipFill>
        <p:spPr>
          <a:xfrm>
            <a:off x="0" y="2108200"/>
            <a:ext cx="266700" cy="520700"/>
          </a:xfrm>
          <a:prstGeom prst="rect">
            <a:avLst/>
          </a:prstGeom>
          <a:noFill/>
          <a:ln>
            <a:noFill/>
          </a:ln>
        </p:spPr>
      </p:pic>
      <p:pic>
        <p:nvPicPr>
          <p:cNvPr id="133" name="Google Shape;133;p23"/>
          <p:cNvPicPr preferRelativeResize="0"/>
          <p:nvPr/>
        </p:nvPicPr>
        <p:blipFill rotWithShape="1">
          <a:blip r:embed="rId2">
            <a:alphaModFix/>
          </a:blip>
          <a:srcRect r="72667"/>
          <a:stretch/>
        </p:blipFill>
        <p:spPr>
          <a:xfrm>
            <a:off x="8883653" y="2108200"/>
            <a:ext cx="260347" cy="520700"/>
          </a:xfrm>
          <a:prstGeom prst="rect">
            <a:avLst/>
          </a:prstGeom>
          <a:noFill/>
          <a:ln>
            <a:noFill/>
          </a:ln>
        </p:spPr>
      </p:pic>
      <p:pic>
        <p:nvPicPr>
          <p:cNvPr id="134" name="Google Shape;134;p23"/>
          <p:cNvPicPr preferRelativeResize="0"/>
          <p:nvPr/>
        </p:nvPicPr>
        <p:blipFill rotWithShape="1">
          <a:blip r:embed="rId3">
            <a:alphaModFix/>
          </a:blip>
          <a:srcRect/>
          <a:stretch/>
        </p:blipFill>
        <p:spPr>
          <a:xfrm>
            <a:off x="8298244" y="219077"/>
            <a:ext cx="252177" cy="400279"/>
          </a:xfrm>
          <a:prstGeom prst="rect">
            <a:avLst/>
          </a:prstGeom>
          <a:noFill/>
          <a:ln>
            <a:noFill/>
          </a:ln>
        </p:spPr>
      </p:pic>
      <p:sp>
        <p:nvSpPr>
          <p:cNvPr id="135" name="Google Shape;135;p23"/>
          <p:cNvSpPr txBox="1">
            <a:spLocks noGrp="1"/>
          </p:cNvSpPr>
          <p:nvPr>
            <p:ph type="body" idx="1"/>
          </p:nvPr>
        </p:nvSpPr>
        <p:spPr>
          <a:xfrm>
            <a:off x="397933" y="219077"/>
            <a:ext cx="4757730" cy="338138"/>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CD1543"/>
              </a:buClr>
              <a:buSzPts val="800"/>
              <a:buFont typeface="Arial"/>
              <a:buNone/>
              <a:defRPr sz="800" b="0">
                <a:solidFill>
                  <a:srgbClr val="CD1543"/>
                </a:solidFill>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36" name="Google Shape;136;p23"/>
          <p:cNvSpPr txBox="1">
            <a:spLocks noGrp="1"/>
          </p:cNvSpPr>
          <p:nvPr>
            <p:ph type="sldNum" idx="12"/>
          </p:nvPr>
        </p:nvSpPr>
        <p:spPr>
          <a:xfrm>
            <a:off x="8379781" y="4572000"/>
            <a:ext cx="139803" cy="1524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1pPr>
            <a:lvl2pPr marL="0" lvl="1"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2pPr>
            <a:lvl3pPr marL="0" lvl="2"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3pPr>
            <a:lvl4pPr marL="0" lvl="3"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4pPr>
            <a:lvl5pPr marL="0" lvl="4"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5pPr>
            <a:lvl6pPr marL="0" lvl="5"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6pPr>
            <a:lvl7pPr marL="0" lvl="6"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7pPr>
            <a:lvl8pPr marL="0" lvl="7"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8pPr>
            <a:lvl9pPr marL="0" lvl="8"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b="0" i="0" u="none" strike="noStrike" cap="none"/>
          </a:p>
        </p:txBody>
      </p:sp>
      <p:sp>
        <p:nvSpPr>
          <p:cNvPr id="137" name="Google Shape;137;p23"/>
          <p:cNvSpPr txBox="1">
            <a:spLocks noGrp="1"/>
          </p:cNvSpPr>
          <p:nvPr>
            <p:ph type="body" idx="2"/>
          </p:nvPr>
        </p:nvSpPr>
        <p:spPr>
          <a:xfrm>
            <a:off x="899068" y="628123"/>
            <a:ext cx="6460583" cy="659669"/>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38" name="Google Shape;138;p23"/>
          <p:cNvSpPr>
            <a:spLocks noGrp="1"/>
          </p:cNvSpPr>
          <p:nvPr>
            <p:ph type="pic" idx="3"/>
          </p:nvPr>
        </p:nvSpPr>
        <p:spPr>
          <a:xfrm>
            <a:off x="1003300" y="1287792"/>
            <a:ext cx="6650568" cy="322070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9pPr>
          </a:lstStyle>
          <a:p>
            <a:endParaRPr/>
          </a:p>
        </p:txBody>
      </p:sp>
      <p:pic>
        <p:nvPicPr>
          <p:cNvPr id="9" name="Google Shape;156;p26">
            <a:extLst>
              <a:ext uri="{FF2B5EF4-FFF2-40B4-BE49-F238E27FC236}">
                <a16:creationId xmlns:a16="http://schemas.microsoft.com/office/drawing/2014/main" id="{C3CA9900-BE4B-42D7-8A23-1ABEBBB51889}"/>
              </a:ext>
            </a:extLst>
          </p:cNvPr>
          <p:cNvPicPr preferRelativeResize="0"/>
          <p:nvPr userDrawn="1"/>
        </p:nvPicPr>
        <p:blipFill rotWithShape="1">
          <a:blip r:embed="rId4">
            <a:alphaModFix/>
          </a:blip>
          <a:srcRect/>
          <a:stretch/>
        </p:blipFill>
        <p:spPr>
          <a:xfrm>
            <a:off x="0" y="474619"/>
            <a:ext cx="9143999" cy="514149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FULL BLEED PHOTO">
  <p:cSld name="FULL BLEED PHOTO">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l="72000"/>
          <a:stretch/>
        </p:blipFill>
        <p:spPr>
          <a:xfrm>
            <a:off x="0" y="2108200"/>
            <a:ext cx="266700" cy="520700"/>
          </a:xfrm>
          <a:prstGeom prst="rect">
            <a:avLst/>
          </a:prstGeom>
          <a:noFill/>
          <a:ln>
            <a:noFill/>
          </a:ln>
        </p:spPr>
      </p:pic>
      <p:pic>
        <p:nvPicPr>
          <p:cNvPr id="141" name="Google Shape;141;p24"/>
          <p:cNvPicPr preferRelativeResize="0"/>
          <p:nvPr/>
        </p:nvPicPr>
        <p:blipFill rotWithShape="1">
          <a:blip r:embed="rId2">
            <a:alphaModFix/>
          </a:blip>
          <a:srcRect r="72667"/>
          <a:stretch/>
        </p:blipFill>
        <p:spPr>
          <a:xfrm>
            <a:off x="8883653" y="2108200"/>
            <a:ext cx="260347" cy="520700"/>
          </a:xfrm>
          <a:prstGeom prst="rect">
            <a:avLst/>
          </a:prstGeom>
          <a:noFill/>
          <a:ln>
            <a:noFill/>
          </a:ln>
        </p:spPr>
      </p:pic>
      <p:pic>
        <p:nvPicPr>
          <p:cNvPr id="142" name="Google Shape;142;p24"/>
          <p:cNvPicPr preferRelativeResize="0"/>
          <p:nvPr/>
        </p:nvPicPr>
        <p:blipFill rotWithShape="1">
          <a:blip r:embed="rId3">
            <a:alphaModFix/>
          </a:blip>
          <a:srcRect/>
          <a:stretch/>
        </p:blipFill>
        <p:spPr>
          <a:xfrm>
            <a:off x="8298244" y="219077"/>
            <a:ext cx="252177" cy="400279"/>
          </a:xfrm>
          <a:prstGeom prst="rect">
            <a:avLst/>
          </a:prstGeom>
          <a:noFill/>
          <a:ln>
            <a:noFill/>
          </a:ln>
        </p:spPr>
      </p:pic>
      <p:pic>
        <p:nvPicPr>
          <p:cNvPr id="143" name="Google Shape;143;p24"/>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44" name="Google Shape;144;p24"/>
          <p:cNvSpPr>
            <a:spLocks noGrp="1"/>
          </p:cNvSpPr>
          <p:nvPr>
            <p:ph type="pic" idx="2"/>
          </p:nvPr>
        </p:nvSpPr>
        <p:spPr>
          <a:xfrm>
            <a:off x="0" y="-1270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9pPr>
          </a:lstStyle>
          <a:p>
            <a:endParaRPr/>
          </a:p>
        </p:txBody>
      </p:sp>
      <p:sp>
        <p:nvSpPr>
          <p:cNvPr id="145" name="Google Shape;145;p24"/>
          <p:cNvSpPr txBox="1">
            <a:spLocks noGrp="1"/>
          </p:cNvSpPr>
          <p:nvPr>
            <p:ph type="sldNum" idx="12"/>
          </p:nvPr>
        </p:nvSpPr>
        <p:spPr>
          <a:xfrm>
            <a:off x="8379781" y="4572000"/>
            <a:ext cx="139803" cy="1524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1pPr>
            <a:lvl2pPr marL="0" lvl="1"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2pPr>
            <a:lvl3pPr marL="0" lvl="2"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3pPr>
            <a:lvl4pPr marL="0" lvl="3"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4pPr>
            <a:lvl5pPr marL="0" lvl="4"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5pPr>
            <a:lvl6pPr marL="0" lvl="5"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6pPr>
            <a:lvl7pPr marL="0" lvl="6"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7pPr>
            <a:lvl8pPr marL="0" lvl="7"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8pPr>
            <a:lvl9pPr marL="0" lvl="8"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b="0" i="0" u="none" strike="noStrike" cap="none"/>
          </a:p>
        </p:txBody>
      </p:sp>
      <p:sp>
        <p:nvSpPr>
          <p:cNvPr id="146" name="Google Shape;146;p24"/>
          <p:cNvSpPr txBox="1">
            <a:spLocks noGrp="1"/>
          </p:cNvSpPr>
          <p:nvPr>
            <p:ph type="body" idx="1"/>
          </p:nvPr>
        </p:nvSpPr>
        <p:spPr>
          <a:xfrm>
            <a:off x="1815584" y="1972636"/>
            <a:ext cx="5441453" cy="961065"/>
          </a:xfrm>
          <a:prstGeom prst="rect">
            <a:avLst/>
          </a:prstGeom>
          <a:noFill/>
          <a:ln>
            <a:noFill/>
          </a:ln>
        </p:spPr>
        <p:txBody>
          <a:bodyPr spcFirstLastPara="1" wrap="square" lIns="45700" tIns="45700" rIns="45700" bIns="45700" anchor="ctr" anchorCtr="0">
            <a:noAutofit/>
          </a:bodyPr>
          <a:lstStyle>
            <a:lvl1pPr marL="457200" lvl="0" indent="-228600" algn="ctr">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HANK YOU">
  <p:cSld name="THANK YOU">
    <p:spTree>
      <p:nvGrpSpPr>
        <p:cNvPr id="1" name="Shape 147"/>
        <p:cNvGrpSpPr/>
        <p:nvPr/>
      </p:nvGrpSpPr>
      <p:grpSpPr>
        <a:xfrm>
          <a:off x="0" y="0"/>
          <a:ext cx="0" cy="0"/>
          <a:chOff x="0" y="0"/>
          <a:chExt cx="0" cy="0"/>
        </a:xfrm>
      </p:grpSpPr>
      <p:pic>
        <p:nvPicPr>
          <p:cNvPr id="148" name="Google Shape;148;p25" descr="background.jpg"/>
          <p:cNvPicPr preferRelativeResize="0"/>
          <p:nvPr/>
        </p:nvPicPr>
        <p:blipFill rotWithShape="1">
          <a:blip r:embed="rId2">
            <a:alphaModFix/>
          </a:blip>
          <a:srcRect/>
          <a:stretch/>
        </p:blipFill>
        <p:spPr>
          <a:xfrm>
            <a:off x="12700" y="0"/>
            <a:ext cx="9135879" cy="5143500"/>
          </a:xfrm>
          <a:prstGeom prst="rect">
            <a:avLst/>
          </a:prstGeom>
          <a:noFill/>
          <a:ln>
            <a:noFill/>
          </a:ln>
        </p:spPr>
      </p:pic>
      <p:pic>
        <p:nvPicPr>
          <p:cNvPr id="149" name="Google Shape;149;p25"/>
          <p:cNvPicPr preferRelativeResize="0"/>
          <p:nvPr/>
        </p:nvPicPr>
        <p:blipFill rotWithShape="1">
          <a:blip r:embed="rId3">
            <a:alphaModFix/>
          </a:blip>
          <a:srcRect/>
          <a:stretch/>
        </p:blipFill>
        <p:spPr>
          <a:xfrm>
            <a:off x="0" y="0"/>
            <a:ext cx="266700" cy="5143500"/>
          </a:xfrm>
          <a:prstGeom prst="rect">
            <a:avLst/>
          </a:prstGeom>
          <a:noFill/>
          <a:ln>
            <a:noFill/>
          </a:ln>
        </p:spPr>
      </p:pic>
      <p:pic>
        <p:nvPicPr>
          <p:cNvPr id="150" name="Google Shape;150;p25"/>
          <p:cNvPicPr preferRelativeResize="0"/>
          <p:nvPr/>
        </p:nvPicPr>
        <p:blipFill rotWithShape="1">
          <a:blip r:embed="rId4">
            <a:alphaModFix/>
          </a:blip>
          <a:srcRect l="72000"/>
          <a:stretch/>
        </p:blipFill>
        <p:spPr>
          <a:xfrm>
            <a:off x="0" y="2108200"/>
            <a:ext cx="266700" cy="520700"/>
          </a:xfrm>
          <a:prstGeom prst="rect">
            <a:avLst/>
          </a:prstGeom>
          <a:noFill/>
          <a:ln>
            <a:noFill/>
          </a:ln>
        </p:spPr>
      </p:pic>
      <p:pic>
        <p:nvPicPr>
          <p:cNvPr id="151" name="Google Shape;151;p25"/>
          <p:cNvPicPr preferRelativeResize="0"/>
          <p:nvPr/>
        </p:nvPicPr>
        <p:blipFill rotWithShape="1">
          <a:blip r:embed="rId4">
            <a:alphaModFix/>
          </a:blip>
          <a:srcRect r="72667"/>
          <a:stretch/>
        </p:blipFill>
        <p:spPr>
          <a:xfrm>
            <a:off x="8883653" y="2108200"/>
            <a:ext cx="260347" cy="520700"/>
          </a:xfrm>
          <a:prstGeom prst="rect">
            <a:avLst/>
          </a:prstGeom>
          <a:noFill/>
          <a:ln>
            <a:noFill/>
          </a:ln>
        </p:spPr>
      </p:pic>
      <p:sp>
        <p:nvSpPr>
          <p:cNvPr id="152" name="Google Shape;152;p25"/>
          <p:cNvSpPr txBox="1">
            <a:spLocks noGrp="1"/>
          </p:cNvSpPr>
          <p:nvPr>
            <p:ph type="body" idx="1"/>
          </p:nvPr>
        </p:nvSpPr>
        <p:spPr>
          <a:xfrm>
            <a:off x="786883" y="1705937"/>
            <a:ext cx="6458467" cy="1494463"/>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pic>
        <p:nvPicPr>
          <p:cNvPr id="153" name="Google Shape;153;p25" descr="uwlogo_web_sm_ctr.png"/>
          <p:cNvPicPr preferRelativeResize="0"/>
          <p:nvPr/>
        </p:nvPicPr>
        <p:blipFill rotWithShape="1">
          <a:blip r:embed="rId5">
            <a:alphaModFix/>
          </a:blip>
          <a:srcRect l="34584" r="34920" b="32369"/>
          <a:stretch/>
        </p:blipFill>
        <p:spPr>
          <a:xfrm>
            <a:off x="811198" y="850260"/>
            <a:ext cx="545069" cy="809703"/>
          </a:xfrm>
          <a:prstGeom prst="rect">
            <a:avLst/>
          </a:prstGeom>
          <a:noFill/>
          <a:ln>
            <a:noFill/>
          </a:ln>
        </p:spPr>
      </p:pic>
      <p:sp>
        <p:nvSpPr>
          <p:cNvPr id="154" name="Google Shape;154;p25"/>
          <p:cNvSpPr txBox="1">
            <a:spLocks noGrp="1"/>
          </p:cNvSpPr>
          <p:nvPr>
            <p:ph type="sldNum" idx="12"/>
          </p:nvPr>
        </p:nvSpPr>
        <p:spPr>
          <a:xfrm>
            <a:off x="4419600" y="4627562"/>
            <a:ext cx="2133600" cy="279401"/>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Clr>
                <a:srgbClr val="000000"/>
              </a:buClr>
              <a:buSzPts val="1200"/>
              <a:buFont typeface="Arial"/>
              <a:buNone/>
              <a:defRPr sz="1200"/>
            </a:lvl1pPr>
            <a:lvl2pPr marL="0" lvl="1" indent="0" algn="r">
              <a:lnSpc>
                <a:spcPct val="100000"/>
              </a:lnSpc>
              <a:spcBef>
                <a:spcPts val="0"/>
              </a:spcBef>
              <a:spcAft>
                <a:spcPts val="0"/>
              </a:spcAft>
              <a:buClr>
                <a:srgbClr val="000000"/>
              </a:buClr>
              <a:buSzPts val="1200"/>
              <a:buFont typeface="Arial"/>
              <a:buNone/>
              <a:defRPr sz="1200"/>
            </a:lvl2pPr>
            <a:lvl3pPr marL="0" lvl="2" indent="0" algn="r">
              <a:lnSpc>
                <a:spcPct val="100000"/>
              </a:lnSpc>
              <a:spcBef>
                <a:spcPts val="0"/>
              </a:spcBef>
              <a:spcAft>
                <a:spcPts val="0"/>
              </a:spcAft>
              <a:buClr>
                <a:srgbClr val="000000"/>
              </a:buClr>
              <a:buSzPts val="1200"/>
              <a:buFont typeface="Arial"/>
              <a:buNone/>
              <a:defRPr sz="1200"/>
            </a:lvl3pPr>
            <a:lvl4pPr marL="0" lvl="3" indent="0" algn="r">
              <a:lnSpc>
                <a:spcPct val="100000"/>
              </a:lnSpc>
              <a:spcBef>
                <a:spcPts val="0"/>
              </a:spcBef>
              <a:spcAft>
                <a:spcPts val="0"/>
              </a:spcAft>
              <a:buClr>
                <a:srgbClr val="000000"/>
              </a:buClr>
              <a:buSzPts val="1200"/>
              <a:buFont typeface="Arial"/>
              <a:buNone/>
              <a:defRPr sz="1200"/>
            </a:lvl4pPr>
            <a:lvl5pPr marL="0" lvl="4" indent="0" algn="r">
              <a:lnSpc>
                <a:spcPct val="100000"/>
              </a:lnSpc>
              <a:spcBef>
                <a:spcPts val="0"/>
              </a:spcBef>
              <a:spcAft>
                <a:spcPts val="0"/>
              </a:spcAft>
              <a:buClr>
                <a:srgbClr val="000000"/>
              </a:buClr>
              <a:buSzPts val="1200"/>
              <a:buFont typeface="Arial"/>
              <a:buNone/>
              <a:defRPr sz="1200"/>
            </a:lvl5pPr>
            <a:lvl6pPr marL="0" lvl="5" indent="0" algn="r">
              <a:lnSpc>
                <a:spcPct val="100000"/>
              </a:lnSpc>
              <a:spcBef>
                <a:spcPts val="0"/>
              </a:spcBef>
              <a:spcAft>
                <a:spcPts val="0"/>
              </a:spcAft>
              <a:buClr>
                <a:srgbClr val="000000"/>
              </a:buClr>
              <a:buSzPts val="1200"/>
              <a:buFont typeface="Arial"/>
              <a:buNone/>
              <a:defRPr sz="1200"/>
            </a:lvl6pPr>
            <a:lvl7pPr marL="0" lvl="6" indent="0" algn="r">
              <a:lnSpc>
                <a:spcPct val="100000"/>
              </a:lnSpc>
              <a:spcBef>
                <a:spcPts val="0"/>
              </a:spcBef>
              <a:spcAft>
                <a:spcPts val="0"/>
              </a:spcAft>
              <a:buClr>
                <a:srgbClr val="000000"/>
              </a:buClr>
              <a:buSzPts val="1200"/>
              <a:buFont typeface="Arial"/>
              <a:buNone/>
              <a:defRPr sz="1200"/>
            </a:lvl7pPr>
            <a:lvl8pPr marL="0" lvl="7" indent="0" algn="r">
              <a:lnSpc>
                <a:spcPct val="100000"/>
              </a:lnSpc>
              <a:spcBef>
                <a:spcPts val="0"/>
              </a:spcBef>
              <a:spcAft>
                <a:spcPts val="0"/>
              </a:spcAft>
              <a:buClr>
                <a:srgbClr val="000000"/>
              </a:buClr>
              <a:buSzPts val="1200"/>
              <a:buFont typeface="Arial"/>
              <a:buNone/>
              <a:defRPr sz="1200"/>
            </a:lvl8pPr>
            <a:lvl9pPr marL="0" lvl="8" indent="0" algn="r">
              <a:lnSpc>
                <a:spcPct val="100000"/>
              </a:lnSpc>
              <a:spcBef>
                <a:spcPts val="0"/>
              </a:spcBef>
              <a:spcAft>
                <a:spcPts val="0"/>
              </a:spcAft>
              <a:buClr>
                <a:srgbClr val="000000"/>
              </a:buClr>
              <a:buSzPts val="1200"/>
              <a:buFont typeface="Arial"/>
              <a:buNone/>
              <a:defRPr sz="12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 full effect" userDrawn="1">
  <p:cSld name="TITLE_1">
    <p:spTree>
      <p:nvGrpSpPr>
        <p:cNvPr id="1" name="Shape 155"/>
        <p:cNvGrpSpPr/>
        <p:nvPr/>
      </p:nvGrpSpPr>
      <p:grpSpPr>
        <a:xfrm>
          <a:off x="0" y="0"/>
          <a:ext cx="0" cy="0"/>
          <a:chOff x="0" y="0"/>
          <a:chExt cx="0" cy="0"/>
        </a:xfrm>
      </p:grpSpPr>
      <p:pic>
        <p:nvPicPr>
          <p:cNvPr id="156" name="Google Shape;156;p26"/>
          <p:cNvPicPr preferRelativeResize="0"/>
          <p:nvPr userDrawn="1"/>
        </p:nvPicPr>
        <p:blipFill rotWithShape="1">
          <a:blip r:embed="rId2">
            <a:alphaModFix/>
          </a:blip>
          <a:srcRect/>
          <a:stretch/>
        </p:blipFill>
        <p:spPr>
          <a:xfrm>
            <a:off x="0" y="2008"/>
            <a:ext cx="9143999" cy="5141491"/>
          </a:xfrm>
          <a:prstGeom prst="rect">
            <a:avLst/>
          </a:prstGeom>
          <a:noFill/>
          <a:ln>
            <a:noFill/>
          </a:ln>
        </p:spPr>
      </p:pic>
      <p:sp>
        <p:nvSpPr>
          <p:cNvPr id="157" name="Google Shape;157;p26"/>
          <p:cNvSpPr txBox="1">
            <a:spLocks noGrp="1"/>
          </p:cNvSpPr>
          <p:nvPr>
            <p:ph type="ctrTitle"/>
          </p:nvPr>
        </p:nvSpPr>
        <p:spPr>
          <a:xfrm>
            <a:off x="1143000" y="841772"/>
            <a:ext cx="6858000" cy="1790700"/>
          </a:xfrm>
          <a:prstGeom prst="rect">
            <a:avLst/>
          </a:prstGeom>
          <a:noFill/>
          <a:ln>
            <a:noFill/>
          </a:ln>
        </p:spPr>
        <p:txBody>
          <a:bodyPr spcFirstLastPara="1" wrap="square" lIns="45700" tIns="45700" rIns="45700" bIns="45700" anchor="t" anchorCtr="0">
            <a:noAutofit/>
          </a:bodyPr>
          <a:lstStyle>
            <a:lvl1pPr marR="0" lvl="0" algn="ctr" rtl="0">
              <a:lnSpc>
                <a:spcPct val="9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lvl="1" rtl="0">
              <a:spcBef>
                <a:spcPts val="0"/>
              </a:spcBef>
              <a:spcAft>
                <a:spcPts val="0"/>
              </a:spcAft>
              <a:buSzPts val="4400"/>
              <a:buNone/>
              <a:defRPr sz="1400"/>
            </a:lvl2pPr>
            <a:lvl3pPr lvl="2" rtl="0">
              <a:spcBef>
                <a:spcPts val="0"/>
              </a:spcBef>
              <a:spcAft>
                <a:spcPts val="0"/>
              </a:spcAft>
              <a:buSzPts val="4400"/>
              <a:buNone/>
              <a:defRPr sz="1400"/>
            </a:lvl3pPr>
            <a:lvl4pPr lvl="3" rtl="0">
              <a:spcBef>
                <a:spcPts val="0"/>
              </a:spcBef>
              <a:spcAft>
                <a:spcPts val="0"/>
              </a:spcAft>
              <a:buSzPts val="4400"/>
              <a:buNone/>
              <a:defRPr sz="1400"/>
            </a:lvl4pPr>
            <a:lvl5pPr lvl="4" rtl="0">
              <a:spcBef>
                <a:spcPts val="0"/>
              </a:spcBef>
              <a:spcAft>
                <a:spcPts val="0"/>
              </a:spcAft>
              <a:buSzPts val="4400"/>
              <a:buNone/>
              <a:defRPr sz="1400"/>
            </a:lvl5pPr>
            <a:lvl6pPr lvl="5" rtl="0">
              <a:spcBef>
                <a:spcPts val="0"/>
              </a:spcBef>
              <a:spcAft>
                <a:spcPts val="0"/>
              </a:spcAft>
              <a:buSzPts val="4400"/>
              <a:buNone/>
              <a:defRPr sz="1400"/>
            </a:lvl6pPr>
            <a:lvl7pPr lvl="6" rtl="0">
              <a:spcBef>
                <a:spcPts val="0"/>
              </a:spcBef>
              <a:spcAft>
                <a:spcPts val="0"/>
              </a:spcAft>
              <a:buSzPts val="4400"/>
              <a:buNone/>
              <a:defRPr sz="1400"/>
            </a:lvl7pPr>
            <a:lvl8pPr lvl="7" rtl="0">
              <a:spcBef>
                <a:spcPts val="0"/>
              </a:spcBef>
              <a:spcAft>
                <a:spcPts val="0"/>
              </a:spcAft>
              <a:buSzPts val="4400"/>
              <a:buNone/>
              <a:defRPr sz="1400"/>
            </a:lvl8pPr>
            <a:lvl9pPr lvl="8" rtl="0">
              <a:spcBef>
                <a:spcPts val="0"/>
              </a:spcBef>
              <a:spcAft>
                <a:spcPts val="0"/>
              </a:spcAft>
              <a:buSzPts val="4400"/>
              <a:buNone/>
              <a:defRPr sz="1400"/>
            </a:lvl9pPr>
          </a:lstStyle>
          <a:p>
            <a:endParaRPr/>
          </a:p>
        </p:txBody>
      </p:sp>
      <p:sp>
        <p:nvSpPr>
          <p:cNvPr id="158" name="Google Shape;158;p26"/>
          <p:cNvSpPr txBox="1">
            <a:spLocks noGrp="1"/>
          </p:cNvSpPr>
          <p:nvPr>
            <p:ph type="subTitle" idx="1"/>
          </p:nvPr>
        </p:nvSpPr>
        <p:spPr>
          <a:xfrm>
            <a:off x="1143000" y="2701528"/>
            <a:ext cx="6858000" cy="1241700"/>
          </a:xfrm>
          <a:prstGeom prst="rect">
            <a:avLst/>
          </a:prstGeom>
          <a:noFill/>
          <a:ln>
            <a:noFill/>
          </a:ln>
        </p:spPr>
        <p:txBody>
          <a:bodyPr spcFirstLastPara="1" wrap="square" lIns="45700" tIns="45700" rIns="45700" bIns="45700" anchor="t" anchorCtr="0">
            <a:noAutofit/>
          </a:bodyPr>
          <a:lstStyle>
            <a:lvl1pPr marR="0" lvl="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 name="Content Placeholder 2">
            <a:extLst>
              <a:ext uri="{FF2B5EF4-FFF2-40B4-BE49-F238E27FC236}">
                <a16:creationId xmlns:a16="http://schemas.microsoft.com/office/drawing/2014/main" id="{D2A013F5-2569-4174-8693-E2BFECBCDD05}"/>
              </a:ext>
            </a:extLst>
          </p:cNvPr>
          <p:cNvSpPr>
            <a:spLocks noGrp="1"/>
          </p:cNvSpPr>
          <p:nvPr>
            <p:ph sz="quarter" idx="10"/>
          </p:nvPr>
        </p:nvSpPr>
        <p:spPr>
          <a:xfrm>
            <a:off x="622300" y="4484688"/>
            <a:ext cx="914400" cy="914400"/>
          </a:xfrm>
        </p:spPr>
        <p:txBody>
          <a:bodyPr/>
          <a:lstStyle/>
          <a:p>
            <a:pPr lvl="0"/>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 full effect1">
  <p:cSld name="TITLE_2">
    <p:spTree>
      <p:nvGrpSpPr>
        <p:cNvPr id="1" name="Shape 159"/>
        <p:cNvGrpSpPr/>
        <p:nvPr/>
      </p:nvGrpSpPr>
      <p:grpSpPr>
        <a:xfrm>
          <a:off x="0" y="0"/>
          <a:ext cx="0" cy="0"/>
          <a:chOff x="0" y="0"/>
          <a:chExt cx="0" cy="0"/>
        </a:xfrm>
      </p:grpSpPr>
      <p:pic>
        <p:nvPicPr>
          <p:cNvPr id="160" name="Google Shape;160;p27"/>
          <p:cNvPicPr preferRelativeResize="0"/>
          <p:nvPr/>
        </p:nvPicPr>
        <p:blipFill rotWithShape="1">
          <a:blip r:embed="rId2">
            <a:alphaModFix/>
          </a:blip>
          <a:srcRect/>
          <a:stretch/>
        </p:blipFill>
        <p:spPr>
          <a:xfrm>
            <a:off x="0" y="2008"/>
            <a:ext cx="9143999" cy="5141491"/>
          </a:xfrm>
          <a:prstGeom prst="rect">
            <a:avLst/>
          </a:prstGeom>
          <a:noFill/>
          <a:ln>
            <a:noFill/>
          </a:ln>
        </p:spPr>
      </p:pic>
      <p:sp>
        <p:nvSpPr>
          <p:cNvPr id="161" name="Google Shape;161;p27"/>
          <p:cNvSpPr txBox="1">
            <a:spLocks noGrp="1"/>
          </p:cNvSpPr>
          <p:nvPr>
            <p:ph type="ctrTitle"/>
          </p:nvPr>
        </p:nvSpPr>
        <p:spPr>
          <a:xfrm>
            <a:off x="1143000" y="841772"/>
            <a:ext cx="6858000" cy="1790700"/>
          </a:xfrm>
          <a:prstGeom prst="rect">
            <a:avLst/>
          </a:prstGeom>
          <a:noFill/>
          <a:ln>
            <a:noFill/>
          </a:ln>
        </p:spPr>
        <p:txBody>
          <a:bodyPr spcFirstLastPara="1" wrap="square" lIns="45700" tIns="45700" rIns="45700" bIns="45700" anchor="t" anchorCtr="0">
            <a:noAutofit/>
          </a:bodyPr>
          <a:lstStyle>
            <a:lvl1pPr marR="0" lvl="0" algn="ctr" rtl="0">
              <a:lnSpc>
                <a:spcPct val="9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lvl="1" rtl="0">
              <a:spcBef>
                <a:spcPts val="0"/>
              </a:spcBef>
              <a:spcAft>
                <a:spcPts val="0"/>
              </a:spcAft>
              <a:buSzPts val="4400"/>
              <a:buNone/>
              <a:defRPr sz="1400"/>
            </a:lvl2pPr>
            <a:lvl3pPr lvl="2" rtl="0">
              <a:spcBef>
                <a:spcPts val="0"/>
              </a:spcBef>
              <a:spcAft>
                <a:spcPts val="0"/>
              </a:spcAft>
              <a:buSzPts val="4400"/>
              <a:buNone/>
              <a:defRPr sz="1400"/>
            </a:lvl3pPr>
            <a:lvl4pPr lvl="3" rtl="0">
              <a:spcBef>
                <a:spcPts val="0"/>
              </a:spcBef>
              <a:spcAft>
                <a:spcPts val="0"/>
              </a:spcAft>
              <a:buSzPts val="4400"/>
              <a:buNone/>
              <a:defRPr sz="1400"/>
            </a:lvl4pPr>
            <a:lvl5pPr lvl="4" rtl="0">
              <a:spcBef>
                <a:spcPts val="0"/>
              </a:spcBef>
              <a:spcAft>
                <a:spcPts val="0"/>
              </a:spcAft>
              <a:buSzPts val="4400"/>
              <a:buNone/>
              <a:defRPr sz="1400"/>
            </a:lvl5pPr>
            <a:lvl6pPr lvl="5" rtl="0">
              <a:spcBef>
                <a:spcPts val="0"/>
              </a:spcBef>
              <a:spcAft>
                <a:spcPts val="0"/>
              </a:spcAft>
              <a:buSzPts val="4400"/>
              <a:buNone/>
              <a:defRPr sz="1400"/>
            </a:lvl6pPr>
            <a:lvl7pPr lvl="6" rtl="0">
              <a:spcBef>
                <a:spcPts val="0"/>
              </a:spcBef>
              <a:spcAft>
                <a:spcPts val="0"/>
              </a:spcAft>
              <a:buSzPts val="4400"/>
              <a:buNone/>
              <a:defRPr sz="1400"/>
            </a:lvl7pPr>
            <a:lvl8pPr lvl="7" rtl="0">
              <a:spcBef>
                <a:spcPts val="0"/>
              </a:spcBef>
              <a:spcAft>
                <a:spcPts val="0"/>
              </a:spcAft>
              <a:buSzPts val="4400"/>
              <a:buNone/>
              <a:defRPr sz="1400"/>
            </a:lvl8pPr>
            <a:lvl9pPr lvl="8" rtl="0">
              <a:spcBef>
                <a:spcPts val="0"/>
              </a:spcBef>
              <a:spcAft>
                <a:spcPts val="0"/>
              </a:spcAft>
              <a:buSzPts val="4400"/>
              <a:buNone/>
              <a:defRPr sz="1400"/>
            </a:lvl9pPr>
          </a:lstStyle>
          <a:p>
            <a:endParaRPr/>
          </a:p>
        </p:txBody>
      </p:sp>
      <p:sp>
        <p:nvSpPr>
          <p:cNvPr id="162" name="Google Shape;162;p27"/>
          <p:cNvSpPr txBox="1">
            <a:spLocks noGrp="1"/>
          </p:cNvSpPr>
          <p:nvPr>
            <p:ph type="subTitle" idx="1"/>
          </p:nvPr>
        </p:nvSpPr>
        <p:spPr>
          <a:xfrm>
            <a:off x="1143000" y="2701528"/>
            <a:ext cx="6858000" cy="1241700"/>
          </a:xfrm>
          <a:prstGeom prst="rect">
            <a:avLst/>
          </a:prstGeom>
          <a:noFill/>
          <a:ln>
            <a:noFill/>
          </a:ln>
        </p:spPr>
        <p:txBody>
          <a:bodyPr spcFirstLastPara="1" wrap="square" lIns="45700" tIns="45700" rIns="45700" bIns="45700" anchor="t" anchorCtr="0">
            <a:noAutofit/>
          </a:bodyPr>
          <a:lstStyle>
            <a:lvl1pPr marR="0" lvl="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 full effect2">
  <p:cSld name="TITLE_3">
    <p:spTree>
      <p:nvGrpSpPr>
        <p:cNvPr id="1" name="Shape 163"/>
        <p:cNvGrpSpPr/>
        <p:nvPr/>
      </p:nvGrpSpPr>
      <p:grpSpPr>
        <a:xfrm>
          <a:off x="0" y="0"/>
          <a:ext cx="0" cy="0"/>
          <a:chOff x="0" y="0"/>
          <a:chExt cx="0" cy="0"/>
        </a:xfrm>
      </p:grpSpPr>
      <p:pic>
        <p:nvPicPr>
          <p:cNvPr id="164" name="Google Shape;164;p28"/>
          <p:cNvPicPr preferRelativeResize="0"/>
          <p:nvPr/>
        </p:nvPicPr>
        <p:blipFill rotWithShape="1">
          <a:blip r:embed="rId2">
            <a:alphaModFix/>
          </a:blip>
          <a:srcRect/>
          <a:stretch/>
        </p:blipFill>
        <p:spPr>
          <a:xfrm>
            <a:off x="0" y="2008"/>
            <a:ext cx="9143999" cy="5141491"/>
          </a:xfrm>
          <a:prstGeom prst="rect">
            <a:avLst/>
          </a:prstGeom>
          <a:noFill/>
          <a:ln>
            <a:noFill/>
          </a:ln>
        </p:spPr>
      </p:pic>
      <p:sp>
        <p:nvSpPr>
          <p:cNvPr id="165" name="Google Shape;165;p28"/>
          <p:cNvSpPr txBox="1">
            <a:spLocks noGrp="1"/>
          </p:cNvSpPr>
          <p:nvPr>
            <p:ph type="ctrTitle"/>
          </p:nvPr>
        </p:nvSpPr>
        <p:spPr>
          <a:xfrm>
            <a:off x="1143000" y="841772"/>
            <a:ext cx="6858000" cy="1790700"/>
          </a:xfrm>
          <a:prstGeom prst="rect">
            <a:avLst/>
          </a:prstGeom>
          <a:noFill/>
          <a:ln>
            <a:noFill/>
          </a:ln>
        </p:spPr>
        <p:txBody>
          <a:bodyPr spcFirstLastPara="1" wrap="square" lIns="45700" tIns="45700" rIns="45700" bIns="45700" anchor="t" anchorCtr="0">
            <a:noAutofit/>
          </a:bodyPr>
          <a:lstStyle>
            <a:lvl1pPr marR="0" lvl="0" algn="ctr" rtl="0">
              <a:lnSpc>
                <a:spcPct val="9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lvl="1" rtl="0">
              <a:spcBef>
                <a:spcPts val="0"/>
              </a:spcBef>
              <a:spcAft>
                <a:spcPts val="0"/>
              </a:spcAft>
              <a:buSzPts val="4400"/>
              <a:buNone/>
              <a:defRPr sz="1400"/>
            </a:lvl2pPr>
            <a:lvl3pPr lvl="2" rtl="0">
              <a:spcBef>
                <a:spcPts val="0"/>
              </a:spcBef>
              <a:spcAft>
                <a:spcPts val="0"/>
              </a:spcAft>
              <a:buSzPts val="4400"/>
              <a:buNone/>
              <a:defRPr sz="1400"/>
            </a:lvl3pPr>
            <a:lvl4pPr lvl="3" rtl="0">
              <a:spcBef>
                <a:spcPts val="0"/>
              </a:spcBef>
              <a:spcAft>
                <a:spcPts val="0"/>
              </a:spcAft>
              <a:buSzPts val="4400"/>
              <a:buNone/>
              <a:defRPr sz="1400"/>
            </a:lvl4pPr>
            <a:lvl5pPr lvl="4" rtl="0">
              <a:spcBef>
                <a:spcPts val="0"/>
              </a:spcBef>
              <a:spcAft>
                <a:spcPts val="0"/>
              </a:spcAft>
              <a:buSzPts val="4400"/>
              <a:buNone/>
              <a:defRPr sz="1400"/>
            </a:lvl5pPr>
            <a:lvl6pPr lvl="5" rtl="0">
              <a:spcBef>
                <a:spcPts val="0"/>
              </a:spcBef>
              <a:spcAft>
                <a:spcPts val="0"/>
              </a:spcAft>
              <a:buSzPts val="4400"/>
              <a:buNone/>
              <a:defRPr sz="1400"/>
            </a:lvl6pPr>
            <a:lvl7pPr lvl="6" rtl="0">
              <a:spcBef>
                <a:spcPts val="0"/>
              </a:spcBef>
              <a:spcAft>
                <a:spcPts val="0"/>
              </a:spcAft>
              <a:buSzPts val="4400"/>
              <a:buNone/>
              <a:defRPr sz="1400"/>
            </a:lvl7pPr>
            <a:lvl8pPr lvl="7" rtl="0">
              <a:spcBef>
                <a:spcPts val="0"/>
              </a:spcBef>
              <a:spcAft>
                <a:spcPts val="0"/>
              </a:spcAft>
              <a:buSzPts val="4400"/>
              <a:buNone/>
              <a:defRPr sz="1400"/>
            </a:lvl8pPr>
            <a:lvl9pPr lvl="8" rtl="0">
              <a:spcBef>
                <a:spcPts val="0"/>
              </a:spcBef>
              <a:spcAft>
                <a:spcPts val="0"/>
              </a:spcAft>
              <a:buSzPts val="4400"/>
              <a:buNone/>
              <a:defRPr sz="1400"/>
            </a:lvl9pPr>
          </a:lstStyle>
          <a:p>
            <a:endParaRPr/>
          </a:p>
        </p:txBody>
      </p:sp>
      <p:sp>
        <p:nvSpPr>
          <p:cNvPr id="166" name="Google Shape;166;p28"/>
          <p:cNvSpPr txBox="1">
            <a:spLocks noGrp="1"/>
          </p:cNvSpPr>
          <p:nvPr>
            <p:ph type="subTitle" idx="1"/>
          </p:nvPr>
        </p:nvSpPr>
        <p:spPr>
          <a:xfrm>
            <a:off x="1143000" y="2701528"/>
            <a:ext cx="6858000" cy="1241700"/>
          </a:xfrm>
          <a:prstGeom prst="rect">
            <a:avLst/>
          </a:prstGeom>
          <a:noFill/>
          <a:ln>
            <a:noFill/>
          </a:ln>
        </p:spPr>
        <p:txBody>
          <a:bodyPr spcFirstLastPara="1" wrap="square" lIns="45700" tIns="45700" rIns="45700" bIns="45700" anchor="t" anchorCtr="0">
            <a:noAutofit/>
          </a:bodyPr>
          <a:lstStyle>
            <a:lvl1pPr marR="0" lvl="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jpg"/><Relationship Id="rId2" Type="http://schemas.openxmlformats.org/officeDocument/2006/relationships/slideLayout" Target="../slideLayouts/slideLayout13.xml"/><Relationship Id="rId16" Type="http://schemas.openxmlformats.org/officeDocument/2006/relationships/theme" Target="../theme/theme2.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pic>
        <p:nvPicPr>
          <p:cNvPr id="51" name="Google Shape;51;p13" descr="background.jpg"/>
          <p:cNvPicPr preferRelativeResize="0"/>
          <p:nvPr/>
        </p:nvPicPr>
        <p:blipFill rotWithShape="1">
          <a:blip r:embed="rId17">
            <a:alphaModFix/>
          </a:blip>
          <a:srcRect/>
          <a:stretch/>
        </p:blipFill>
        <p:spPr>
          <a:xfrm>
            <a:off x="12700" y="0"/>
            <a:ext cx="9135879" cy="5143500"/>
          </a:xfrm>
          <a:prstGeom prst="rect">
            <a:avLst/>
          </a:prstGeom>
          <a:noFill/>
          <a:ln>
            <a:noFill/>
          </a:ln>
        </p:spPr>
      </p:pic>
      <p:pic>
        <p:nvPicPr>
          <p:cNvPr id="52" name="Google Shape;52;p13"/>
          <p:cNvPicPr preferRelativeResize="0"/>
          <p:nvPr/>
        </p:nvPicPr>
        <p:blipFill rotWithShape="1">
          <a:blip r:embed="rId18">
            <a:alphaModFix/>
          </a:blip>
          <a:srcRect/>
          <a:stretch/>
        </p:blipFill>
        <p:spPr>
          <a:xfrm>
            <a:off x="0" y="0"/>
            <a:ext cx="266700" cy="5143500"/>
          </a:xfrm>
          <a:prstGeom prst="rect">
            <a:avLst/>
          </a:prstGeom>
          <a:noFill/>
          <a:ln>
            <a:noFill/>
          </a:ln>
        </p:spPr>
      </p:pic>
      <p:pic>
        <p:nvPicPr>
          <p:cNvPr id="53" name="Google Shape;53;p13"/>
          <p:cNvPicPr preferRelativeResize="0"/>
          <p:nvPr/>
        </p:nvPicPr>
        <p:blipFill rotWithShape="1">
          <a:blip r:embed="rId19">
            <a:alphaModFix/>
          </a:blip>
          <a:srcRect l="72000"/>
          <a:stretch/>
        </p:blipFill>
        <p:spPr>
          <a:xfrm>
            <a:off x="0" y="2108200"/>
            <a:ext cx="266700" cy="520700"/>
          </a:xfrm>
          <a:prstGeom prst="rect">
            <a:avLst/>
          </a:prstGeom>
          <a:noFill/>
          <a:ln>
            <a:noFill/>
          </a:ln>
        </p:spPr>
      </p:pic>
      <p:pic>
        <p:nvPicPr>
          <p:cNvPr id="54" name="Google Shape;54;p13"/>
          <p:cNvPicPr preferRelativeResize="0"/>
          <p:nvPr/>
        </p:nvPicPr>
        <p:blipFill rotWithShape="1">
          <a:blip r:embed="rId19">
            <a:alphaModFix/>
          </a:blip>
          <a:srcRect r="72667"/>
          <a:stretch/>
        </p:blipFill>
        <p:spPr>
          <a:xfrm>
            <a:off x="8883653" y="2108200"/>
            <a:ext cx="260347" cy="520700"/>
          </a:xfrm>
          <a:prstGeom prst="rect">
            <a:avLst/>
          </a:prstGeom>
          <a:noFill/>
          <a:ln>
            <a:noFill/>
          </a:ln>
        </p:spPr>
      </p:pic>
      <p:sp>
        <p:nvSpPr>
          <p:cNvPr id="55" name="Google Shape;55;p13"/>
          <p:cNvSpPr txBox="1">
            <a:spLocks noGrp="1"/>
          </p:cNvSpPr>
          <p:nvPr>
            <p:ph type="body" idx="1"/>
          </p:nvPr>
        </p:nvSpPr>
        <p:spPr>
          <a:xfrm>
            <a:off x="786883" y="1972636"/>
            <a:ext cx="6236217" cy="961065"/>
          </a:xfrm>
          <a:prstGeom prst="rect">
            <a:avLst/>
          </a:prstGeom>
          <a:noFill/>
          <a:ln>
            <a:noFill/>
          </a:ln>
        </p:spPr>
        <p:txBody>
          <a:bodyPr spcFirstLastPara="1" wrap="square" lIns="45700" tIns="45700" rIns="45700" bIns="45700" anchor="t" anchorCtr="0">
            <a:noAutofit/>
          </a:bodyPr>
          <a:lstStyle>
            <a:lvl1pPr marL="457200" marR="0" lvl="0" indent="-228600" algn="l" rtl="0">
              <a:lnSpc>
                <a:spcPct val="10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marL="914400" marR="0" lvl="1" indent="-431800"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2pPr>
            <a:lvl3pPr marL="1371600" marR="0" lvl="2" indent="-431800"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3pPr>
            <a:lvl4pPr marL="1828800" marR="0" lvl="3" indent="-431800"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4pPr>
            <a:lvl5pPr marL="2286000" marR="0" lvl="4" indent="-431800"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5pPr>
            <a:lvl6pPr marL="2743200" marR="0" lvl="5" indent="-431800"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6pPr>
            <a:lvl7pPr marL="3200400" marR="0" lvl="6" indent="-431800"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7pPr>
            <a:lvl8pPr marL="3657600" marR="0" lvl="7" indent="-431800"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8pPr>
            <a:lvl9pPr marL="4114800" marR="0" lvl="8" indent="-431800"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9pPr>
          </a:lstStyle>
          <a:p>
            <a:endParaRPr/>
          </a:p>
        </p:txBody>
      </p:sp>
      <p:pic>
        <p:nvPicPr>
          <p:cNvPr id="56" name="Google Shape;56;p13" descr="uwlogo_web_sm_ctr.png"/>
          <p:cNvPicPr preferRelativeResize="0"/>
          <p:nvPr/>
        </p:nvPicPr>
        <p:blipFill rotWithShape="1">
          <a:blip r:embed="rId20">
            <a:alphaModFix/>
          </a:blip>
          <a:srcRect l="34584" r="34920" b="32369"/>
          <a:stretch/>
        </p:blipFill>
        <p:spPr>
          <a:xfrm>
            <a:off x="811198" y="850260"/>
            <a:ext cx="545069" cy="809703"/>
          </a:xfrm>
          <a:prstGeom prst="rect">
            <a:avLst/>
          </a:prstGeom>
          <a:noFill/>
          <a:ln>
            <a:noFill/>
          </a:ln>
        </p:spPr>
      </p:pic>
      <p:sp>
        <p:nvSpPr>
          <p:cNvPr id="57" name="Google Shape;57;p13"/>
          <p:cNvSpPr txBox="1">
            <a:spLocks noGrp="1"/>
          </p:cNvSpPr>
          <p:nvPr>
            <p:ph type="title"/>
          </p:nvPr>
        </p:nvSpPr>
        <p:spPr>
          <a:xfrm>
            <a:off x="457200" y="0"/>
            <a:ext cx="8229600" cy="1269207"/>
          </a:xfrm>
          <a:prstGeom prst="rect">
            <a:avLst/>
          </a:prstGeom>
          <a:noFill/>
          <a:ln>
            <a:noFill/>
          </a:ln>
        </p:spPr>
        <p:txBody>
          <a:bodyPr spcFirstLastPara="1" wrap="square" lIns="45700" tIns="45700" rIns="45700" bIns="45700" anchor="ctr" anchorCtr="0">
            <a:noAutofit/>
          </a:bodyPr>
          <a:lstStyle>
            <a:lvl1pPr marR="0" lvl="0" algn="ctr" rtl="0">
              <a:lnSpc>
                <a:spcPct val="10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9pPr>
          </a:lstStyle>
          <a:p>
            <a:endParaRPr/>
          </a:p>
        </p:txBody>
      </p:sp>
      <p:sp>
        <p:nvSpPr>
          <p:cNvPr id="58" name="Google Shape;58;p13"/>
          <p:cNvSpPr txBox="1">
            <a:spLocks noGrp="1"/>
          </p:cNvSpPr>
          <p:nvPr>
            <p:ph type="sldNum" idx="12"/>
          </p:nvPr>
        </p:nvSpPr>
        <p:spPr>
          <a:xfrm>
            <a:off x="4419600" y="4627562"/>
            <a:ext cx="2133600" cy="279401"/>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4.xml"/><Relationship Id="rId7" Type="http://schemas.openxmlformats.org/officeDocument/2006/relationships/image" Target="../media/image1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5.xml"/><Relationship Id="rId7" Type="http://schemas.openxmlformats.org/officeDocument/2006/relationships/image" Target="../media/image1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5.xml"/><Relationship Id="rId7" Type="http://schemas.openxmlformats.org/officeDocument/2006/relationships/image" Target="../media/image1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7.png"/><Relationship Id="rId5" Type="http://schemas.openxmlformats.org/officeDocument/2006/relationships/image" Target="../media/image16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slideLayout" Target="../slideLayouts/slideLayout26.xml"/><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8.png"/><Relationship Id="rId10" Type="http://schemas.openxmlformats.org/officeDocument/2006/relationships/image" Target="../media/image23.png"/><Relationship Id="rId4" Type="http://schemas.openxmlformats.org/officeDocument/2006/relationships/notesSlide" Target="../notesSlides/notesSlide9.xml"/><Relationship Id="rId9" Type="http://schemas.openxmlformats.org/officeDocument/2006/relationships/image" Target="../media/image22.png"/><Relationship Id="rId1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p:nvPr/>
        </p:nvSpPr>
        <p:spPr>
          <a:xfrm>
            <a:off x="786874" y="1972625"/>
            <a:ext cx="7013400" cy="940200"/>
          </a:xfrm>
          <a:prstGeom prst="rect">
            <a:avLst/>
          </a:prstGeom>
          <a:noFill/>
          <a:ln>
            <a:noFill/>
          </a:ln>
        </p:spPr>
        <p:txBody>
          <a:bodyPr spcFirstLastPara="1" wrap="square" lIns="45700" tIns="45700" rIns="45700" bIns="45700" anchor="t" anchorCtr="0">
            <a:spAutoFit/>
          </a:bodyPr>
          <a:lstStyle/>
          <a:p>
            <a:pPr marL="0" marR="0" lvl="0" indent="0" algn="l" rtl="0">
              <a:lnSpc>
                <a:spcPct val="90000"/>
              </a:lnSpc>
              <a:spcBef>
                <a:spcPts val="0"/>
              </a:spcBef>
              <a:spcAft>
                <a:spcPts val="0"/>
              </a:spcAft>
              <a:buClr>
                <a:srgbClr val="FFFFFF"/>
              </a:buClr>
              <a:buSzPts val="3040"/>
              <a:buFont typeface="Arial"/>
              <a:buNone/>
            </a:pPr>
            <a:r>
              <a:rPr lang="en" sz="3040" b="1">
                <a:solidFill>
                  <a:srgbClr val="FFFFFF"/>
                </a:solidFill>
              </a:rPr>
              <a:t>Edge-based Image Super-Resolution</a:t>
            </a:r>
            <a:endParaRPr sz="3040" b="1">
              <a:solidFill>
                <a:srgbClr val="FFFFFF"/>
              </a:solidFill>
            </a:endParaRPr>
          </a:p>
          <a:p>
            <a:pPr marL="0" marR="0" lvl="0" indent="0" algn="l" rtl="0">
              <a:lnSpc>
                <a:spcPct val="90000"/>
              </a:lnSpc>
              <a:spcBef>
                <a:spcPts val="0"/>
              </a:spcBef>
              <a:spcAft>
                <a:spcPts val="0"/>
              </a:spcAft>
              <a:buClr>
                <a:srgbClr val="FFFFFF"/>
              </a:buClr>
              <a:buSzPts val="3040"/>
              <a:buFont typeface="Arial"/>
              <a:buNone/>
            </a:pPr>
            <a:endParaRPr sz="1540" b="1">
              <a:solidFill>
                <a:srgbClr val="FFFFFF"/>
              </a:solidFill>
            </a:endParaRPr>
          </a:p>
          <a:p>
            <a:pPr marL="0" marR="0" lvl="0" indent="0" algn="l" rtl="0">
              <a:lnSpc>
                <a:spcPct val="90000"/>
              </a:lnSpc>
              <a:spcBef>
                <a:spcPts val="0"/>
              </a:spcBef>
              <a:spcAft>
                <a:spcPts val="0"/>
              </a:spcAft>
              <a:buClr>
                <a:srgbClr val="FFFFFF"/>
              </a:buClr>
              <a:buSzPts val="3040"/>
              <a:buFont typeface="Arial"/>
              <a:buNone/>
            </a:pPr>
            <a:r>
              <a:rPr lang="en" sz="1540" b="1">
                <a:solidFill>
                  <a:srgbClr val="FFFFFF"/>
                </a:solidFill>
              </a:rPr>
              <a:t>Yunhan Hu, Ruohui Wang, Xin Yuan</a:t>
            </a:r>
            <a:endParaRPr sz="1540" b="1">
              <a:solidFill>
                <a:srgbClr val="FFFFFF"/>
              </a:solidFill>
            </a:endParaRPr>
          </a:p>
        </p:txBody>
      </p:sp>
      <p:pic>
        <p:nvPicPr>
          <p:cNvPr id="2" name="音频 1">
            <a:hlinkClick r:id="" action="ppaction://media"/>
            <a:extLst>
              <a:ext uri="{FF2B5EF4-FFF2-40B4-BE49-F238E27FC236}">
                <a16:creationId xmlns:a16="http://schemas.microsoft.com/office/drawing/2014/main" id="{59215FBE-D879-4B7D-A680-96739ABF99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3625" y="4683125"/>
            <a:ext cx="244475" cy="244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570"/>
    </mc:Choice>
    <mc:Fallback>
      <p:transition spd="slow" advTm="7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7"/>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t" anchorCtr="0">
            <a:noAutofit/>
          </a:bodyPr>
          <a:lstStyle/>
          <a:p>
            <a:pPr marL="0" lvl="0" indent="0" algn="ctr" rtl="0">
              <a:lnSpc>
                <a:spcPct val="150000"/>
              </a:lnSpc>
              <a:spcBef>
                <a:spcPts val="200"/>
              </a:spcBef>
              <a:spcAft>
                <a:spcPts val="0"/>
              </a:spcAft>
              <a:buClr>
                <a:srgbClr val="000000"/>
              </a:buClr>
              <a:buSzPts val="1000"/>
              <a:buFont typeface="Arial"/>
              <a:buNone/>
            </a:pPr>
            <a:r>
              <a:rPr lang="en" sz="1800">
                <a:solidFill>
                  <a:srgbClr val="000000"/>
                </a:solidFill>
              </a:rPr>
              <a:t>Discussion</a:t>
            </a:r>
            <a:endParaRPr sz="4500" b="0" i="0" u="none" strike="noStrike" cap="none">
              <a:solidFill>
                <a:schemeClr val="dk1"/>
              </a:solidFill>
              <a:latin typeface="Arial"/>
              <a:ea typeface="Arial"/>
              <a:cs typeface="Arial"/>
              <a:sym typeface="Arial"/>
            </a:endParaRPr>
          </a:p>
        </p:txBody>
      </p:sp>
      <p:pic>
        <p:nvPicPr>
          <p:cNvPr id="2" name="音频 1">
            <a:hlinkClick r:id="" action="ppaction://media"/>
            <a:extLst>
              <a:ext uri="{FF2B5EF4-FFF2-40B4-BE49-F238E27FC236}">
                <a16:creationId xmlns:a16="http://schemas.microsoft.com/office/drawing/2014/main" id="{564A7EE5-7082-473E-9625-DC6489E475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3625" y="4683125"/>
            <a:ext cx="244475" cy="244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100"/>
    </mc:Choice>
    <mc:Fallback>
      <p:transition spd="slow" advTm="48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body" idx="1"/>
          </p:nvPr>
        </p:nvSpPr>
        <p:spPr>
          <a:xfrm>
            <a:off x="2805176" y="2004376"/>
            <a:ext cx="3533648" cy="1494463"/>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FFFFFF"/>
              </a:buClr>
              <a:buSzPts val="4200"/>
              <a:buFont typeface="Arial"/>
              <a:buNone/>
            </a:pPr>
            <a:r>
              <a:rPr lang="en" sz="4200"/>
              <a:t>THANK YOU</a:t>
            </a:r>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body" idx="4294967295"/>
          </p:nvPr>
        </p:nvSpPr>
        <p:spPr>
          <a:xfrm>
            <a:off x="2545925" y="1162350"/>
            <a:ext cx="4257900" cy="2818800"/>
          </a:xfrm>
          <a:prstGeom prst="rect">
            <a:avLst/>
          </a:prstGeom>
          <a:noFill/>
          <a:ln>
            <a:noFill/>
          </a:ln>
        </p:spPr>
        <p:txBody>
          <a:bodyPr spcFirstLastPara="1" wrap="square" lIns="45700" tIns="45700" rIns="45700" bIns="45700" anchor="t" anchorCtr="0">
            <a:noAutofit/>
          </a:bodyPr>
          <a:lstStyle/>
          <a:p>
            <a:pPr marL="0" lvl="0" indent="0" algn="l" rtl="0">
              <a:lnSpc>
                <a:spcPct val="150000"/>
              </a:lnSpc>
              <a:spcBef>
                <a:spcPts val="0"/>
              </a:spcBef>
              <a:spcAft>
                <a:spcPts val="0"/>
              </a:spcAft>
              <a:buClr>
                <a:srgbClr val="000000"/>
              </a:buClr>
              <a:buSzPts val="1000"/>
              <a:buFont typeface="Arial"/>
              <a:buNone/>
            </a:pPr>
            <a:r>
              <a:rPr lang="en" sz="1800" b="0">
                <a:solidFill>
                  <a:srgbClr val="000000"/>
                </a:solidFill>
              </a:rPr>
              <a:t>01 | Single Image Super-Resolution</a:t>
            </a:r>
            <a:endParaRPr sz="1800" b="0">
              <a:solidFill>
                <a:srgbClr val="000000"/>
              </a:solidFill>
            </a:endParaRPr>
          </a:p>
          <a:p>
            <a:pPr marL="0" lvl="0" indent="0" algn="l" rtl="0">
              <a:lnSpc>
                <a:spcPct val="150000"/>
              </a:lnSpc>
              <a:spcBef>
                <a:spcPts val="200"/>
              </a:spcBef>
              <a:spcAft>
                <a:spcPts val="0"/>
              </a:spcAft>
              <a:buClr>
                <a:srgbClr val="000000"/>
              </a:buClr>
              <a:buSzPts val="1000"/>
              <a:buFont typeface="Arial"/>
              <a:buNone/>
            </a:pPr>
            <a:r>
              <a:rPr lang="en" sz="1800" b="0">
                <a:solidFill>
                  <a:srgbClr val="000000"/>
                </a:solidFill>
              </a:rPr>
              <a:t>02 | Applications</a:t>
            </a:r>
            <a:endParaRPr sz="1800" b="0">
              <a:solidFill>
                <a:srgbClr val="000000"/>
              </a:solidFill>
            </a:endParaRPr>
          </a:p>
          <a:p>
            <a:pPr marL="0" lvl="0" indent="0" algn="l" rtl="0">
              <a:lnSpc>
                <a:spcPct val="150000"/>
              </a:lnSpc>
              <a:spcBef>
                <a:spcPts val="200"/>
              </a:spcBef>
              <a:spcAft>
                <a:spcPts val="0"/>
              </a:spcAft>
              <a:buClr>
                <a:srgbClr val="000000"/>
              </a:buClr>
              <a:buSzPts val="1000"/>
              <a:buFont typeface="Arial"/>
              <a:buNone/>
            </a:pPr>
            <a:r>
              <a:rPr lang="en" sz="1800" b="0">
                <a:solidFill>
                  <a:srgbClr val="000000"/>
                </a:solidFill>
              </a:rPr>
              <a:t>03 | State-of-the-Art</a:t>
            </a:r>
            <a:endParaRPr sz="1800" b="0">
              <a:solidFill>
                <a:srgbClr val="000000"/>
              </a:solidFill>
            </a:endParaRPr>
          </a:p>
          <a:p>
            <a:pPr marL="0" lvl="0" indent="0" algn="l" rtl="0">
              <a:lnSpc>
                <a:spcPct val="150000"/>
              </a:lnSpc>
              <a:spcBef>
                <a:spcPts val="200"/>
              </a:spcBef>
              <a:spcAft>
                <a:spcPts val="0"/>
              </a:spcAft>
              <a:buClr>
                <a:srgbClr val="000000"/>
              </a:buClr>
              <a:buSzPts val="1000"/>
              <a:buFont typeface="Arial"/>
              <a:buNone/>
            </a:pPr>
            <a:r>
              <a:rPr lang="en" sz="1800" b="0">
                <a:solidFill>
                  <a:srgbClr val="000000"/>
                </a:solidFill>
              </a:rPr>
              <a:t>04 | Edge-based SRGAN</a:t>
            </a:r>
            <a:endParaRPr sz="1800" b="0">
              <a:solidFill>
                <a:srgbClr val="000000"/>
              </a:solidFill>
            </a:endParaRPr>
          </a:p>
          <a:p>
            <a:pPr marL="0" lvl="0" indent="0" algn="l" rtl="0">
              <a:lnSpc>
                <a:spcPct val="150000"/>
              </a:lnSpc>
              <a:spcBef>
                <a:spcPts val="200"/>
              </a:spcBef>
              <a:spcAft>
                <a:spcPts val="0"/>
              </a:spcAft>
              <a:buClr>
                <a:srgbClr val="000000"/>
              </a:buClr>
              <a:buSzPts val="1000"/>
              <a:buFont typeface="Arial"/>
              <a:buNone/>
            </a:pPr>
            <a:r>
              <a:rPr lang="en" sz="1800" b="0">
                <a:solidFill>
                  <a:srgbClr val="000000"/>
                </a:solidFill>
              </a:rPr>
              <a:t>05 | Results and Comparison</a:t>
            </a:r>
            <a:endParaRPr sz="1800" b="0">
              <a:solidFill>
                <a:srgbClr val="000000"/>
              </a:solidFill>
            </a:endParaRPr>
          </a:p>
          <a:p>
            <a:pPr marL="0" lvl="0" indent="0" algn="l" rtl="0">
              <a:lnSpc>
                <a:spcPct val="150000"/>
              </a:lnSpc>
              <a:spcBef>
                <a:spcPts val="200"/>
              </a:spcBef>
              <a:spcAft>
                <a:spcPts val="0"/>
              </a:spcAft>
              <a:buClr>
                <a:srgbClr val="000000"/>
              </a:buClr>
              <a:buSzPts val="1000"/>
              <a:buFont typeface="Arial"/>
              <a:buNone/>
            </a:pPr>
            <a:r>
              <a:rPr lang="en" sz="1800" b="0">
                <a:solidFill>
                  <a:srgbClr val="000000"/>
                </a:solidFill>
              </a:rPr>
              <a:t>06 | Discussion</a:t>
            </a:r>
            <a:endParaRPr sz="1800" b="0">
              <a:solidFill>
                <a:srgbClr val="000000"/>
              </a:solidFill>
            </a:endParaRPr>
          </a:p>
        </p:txBody>
      </p:sp>
      <p:pic>
        <p:nvPicPr>
          <p:cNvPr id="2" name="音频 1">
            <a:hlinkClick r:id="" action="ppaction://media"/>
            <a:extLst>
              <a:ext uri="{FF2B5EF4-FFF2-40B4-BE49-F238E27FC236}">
                <a16:creationId xmlns:a16="http://schemas.microsoft.com/office/drawing/2014/main" id="{8EF3EF0B-0ED9-49C9-87F2-DCC962678A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3625" y="4683125"/>
            <a:ext cx="244475" cy="244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404"/>
    </mc:Choice>
    <mc:Fallback>
      <p:transition spd="slow" advTm="22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ctrTitle"/>
          </p:nvPr>
        </p:nvSpPr>
        <p:spPr>
          <a:xfrm>
            <a:off x="1143000" y="713098"/>
            <a:ext cx="6858000" cy="6264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Clr>
                <a:srgbClr val="000000"/>
              </a:buClr>
              <a:buSzPts val="3040"/>
              <a:buFont typeface="Arial"/>
              <a:buNone/>
            </a:pPr>
            <a:r>
              <a:rPr lang="en" sz="3040" b="1">
                <a:solidFill>
                  <a:srgbClr val="000000"/>
                </a:solidFill>
              </a:rPr>
              <a:t>Single Image Super-Resolution</a:t>
            </a:r>
            <a:endParaRPr/>
          </a:p>
        </p:txBody>
      </p:sp>
      <p:pic>
        <p:nvPicPr>
          <p:cNvPr id="182" name="Google Shape;182;p31"/>
          <p:cNvPicPr preferRelativeResize="0"/>
          <p:nvPr/>
        </p:nvPicPr>
        <p:blipFill>
          <a:blip r:embed="rId5">
            <a:alphaModFix/>
          </a:blip>
          <a:stretch>
            <a:fillRect/>
          </a:stretch>
        </p:blipFill>
        <p:spPr>
          <a:xfrm>
            <a:off x="1721025" y="1504535"/>
            <a:ext cx="2134425" cy="2134425"/>
          </a:xfrm>
          <a:prstGeom prst="rect">
            <a:avLst/>
          </a:prstGeom>
          <a:noFill/>
          <a:ln>
            <a:noFill/>
          </a:ln>
        </p:spPr>
      </p:pic>
      <p:pic>
        <p:nvPicPr>
          <p:cNvPr id="183" name="Google Shape;183;p31"/>
          <p:cNvPicPr preferRelativeResize="0"/>
          <p:nvPr/>
        </p:nvPicPr>
        <p:blipFill>
          <a:blip r:embed="rId6">
            <a:alphaModFix/>
          </a:blip>
          <a:stretch>
            <a:fillRect/>
          </a:stretch>
        </p:blipFill>
        <p:spPr>
          <a:xfrm>
            <a:off x="5288550" y="1504525"/>
            <a:ext cx="2134426" cy="2134426"/>
          </a:xfrm>
          <a:prstGeom prst="rect">
            <a:avLst/>
          </a:prstGeom>
          <a:noFill/>
          <a:ln>
            <a:noFill/>
          </a:ln>
        </p:spPr>
      </p:pic>
      <p:sp>
        <p:nvSpPr>
          <p:cNvPr id="184" name="Google Shape;184;p31"/>
          <p:cNvSpPr/>
          <p:nvPr/>
        </p:nvSpPr>
        <p:spPr>
          <a:xfrm>
            <a:off x="4070400" y="2346025"/>
            <a:ext cx="1012200" cy="338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txBox="1"/>
          <p:nvPr/>
        </p:nvSpPr>
        <p:spPr>
          <a:xfrm>
            <a:off x="2094200" y="3638950"/>
            <a:ext cx="1472415"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highlight>
                  <a:srgbClr val="FFFFFF"/>
                </a:highlight>
              </a:rPr>
              <a:t>Low resolution</a:t>
            </a:r>
            <a:endParaRPr b="1" dirty="0">
              <a:highlight>
                <a:srgbClr val="FFFFFF"/>
              </a:highlight>
            </a:endParaRPr>
          </a:p>
        </p:txBody>
      </p:sp>
      <p:sp>
        <p:nvSpPr>
          <p:cNvPr id="186" name="Google Shape;186;p31"/>
          <p:cNvSpPr txBox="1"/>
          <p:nvPr/>
        </p:nvSpPr>
        <p:spPr>
          <a:xfrm>
            <a:off x="5650976" y="3638950"/>
            <a:ext cx="161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High resolution</a:t>
            </a:r>
            <a:endParaRPr b="1"/>
          </a:p>
        </p:txBody>
      </p:sp>
      <p:sp>
        <p:nvSpPr>
          <p:cNvPr id="187" name="Google Shape;187;p31"/>
          <p:cNvSpPr txBox="1"/>
          <p:nvPr/>
        </p:nvSpPr>
        <p:spPr>
          <a:xfrm>
            <a:off x="4335150" y="2005600"/>
            <a:ext cx="4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SR</a:t>
            </a:r>
            <a:endParaRPr/>
          </a:p>
        </p:txBody>
      </p:sp>
      <p:pic>
        <p:nvPicPr>
          <p:cNvPr id="9" name="音频 8">
            <a:hlinkClick r:id="" action="ppaction://media"/>
            <a:extLst>
              <a:ext uri="{FF2B5EF4-FFF2-40B4-BE49-F238E27FC236}">
                <a16:creationId xmlns:a16="http://schemas.microsoft.com/office/drawing/2014/main" id="{6051CD4F-847D-428A-9BEA-AA424A91284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3625" y="4683125"/>
            <a:ext cx="244475" cy="244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4890"/>
    </mc:Choice>
    <mc:Fallback>
      <p:transition spd="slow" advTm="64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body" idx="4294967295"/>
          </p:nvPr>
        </p:nvSpPr>
        <p:spPr>
          <a:xfrm>
            <a:off x="3347549" y="557225"/>
            <a:ext cx="2448900" cy="961200"/>
          </a:xfrm>
          <a:prstGeom prst="rect">
            <a:avLst/>
          </a:prstGeom>
          <a:noFill/>
          <a:ln>
            <a:noFill/>
          </a:ln>
        </p:spPr>
        <p:txBody>
          <a:bodyPr spcFirstLastPara="1" wrap="square" lIns="45700" tIns="45700" rIns="45700" bIns="45700" anchor="ctr" anchorCtr="0">
            <a:noAutofit/>
          </a:bodyPr>
          <a:lstStyle/>
          <a:p>
            <a:pPr marL="0" lvl="0" indent="0" algn="l" rtl="0">
              <a:lnSpc>
                <a:spcPct val="90000"/>
              </a:lnSpc>
              <a:spcBef>
                <a:spcPts val="0"/>
              </a:spcBef>
              <a:spcAft>
                <a:spcPts val="0"/>
              </a:spcAft>
              <a:buClr>
                <a:srgbClr val="000000"/>
              </a:buClr>
              <a:buSzPts val="3040"/>
              <a:buFont typeface="Arial"/>
              <a:buNone/>
            </a:pPr>
            <a:r>
              <a:rPr lang="en" sz="3040">
                <a:solidFill>
                  <a:srgbClr val="000000"/>
                </a:solidFill>
              </a:rPr>
              <a:t>Applications</a:t>
            </a:r>
            <a:endParaRPr/>
          </a:p>
        </p:txBody>
      </p:sp>
      <p:sp>
        <p:nvSpPr>
          <p:cNvPr id="193" name="Google Shape;193;p32"/>
          <p:cNvSpPr txBox="1">
            <a:spLocks noGrp="1"/>
          </p:cNvSpPr>
          <p:nvPr>
            <p:ph type="body" idx="4294967295"/>
          </p:nvPr>
        </p:nvSpPr>
        <p:spPr>
          <a:xfrm>
            <a:off x="1851300" y="1421504"/>
            <a:ext cx="5441400" cy="2791105"/>
          </a:xfrm>
          <a:prstGeom prst="rect">
            <a:avLst/>
          </a:prstGeom>
          <a:noFill/>
          <a:ln>
            <a:noFill/>
          </a:ln>
        </p:spPr>
        <p:txBody>
          <a:bodyPr spcFirstLastPara="1" wrap="square" lIns="45700" tIns="45700" rIns="45700" bIns="45700" anchor="t" anchorCtr="0">
            <a:noAutofit/>
          </a:bodyPr>
          <a:lstStyle/>
          <a:p>
            <a:pPr marL="457200" lvl="0" indent="-355600" algn="l" rtl="0">
              <a:lnSpc>
                <a:spcPct val="150000"/>
              </a:lnSpc>
              <a:spcBef>
                <a:spcPts val="0"/>
              </a:spcBef>
              <a:spcAft>
                <a:spcPts val="0"/>
              </a:spcAft>
              <a:buClr>
                <a:srgbClr val="000000"/>
              </a:buClr>
              <a:buSzPts val="2000"/>
              <a:buChar char="●"/>
            </a:pPr>
            <a:r>
              <a:rPr lang="en" sz="2000" b="0" dirty="0">
                <a:solidFill>
                  <a:srgbClr val="000000"/>
                </a:solidFill>
                <a:highlight>
                  <a:srgbClr val="FFFFFF"/>
                </a:highlight>
              </a:rPr>
              <a:t>Regular video information enhancement</a:t>
            </a:r>
            <a:endParaRPr sz="2000" b="0" dirty="0">
              <a:solidFill>
                <a:srgbClr val="000000"/>
              </a:solidFill>
              <a:highlight>
                <a:srgbClr val="FFFFFF"/>
              </a:highlight>
            </a:endParaRPr>
          </a:p>
          <a:p>
            <a:pPr marL="457200" lvl="0" indent="-355600" algn="l" rtl="0">
              <a:lnSpc>
                <a:spcPct val="150000"/>
              </a:lnSpc>
              <a:spcBef>
                <a:spcPts val="0"/>
              </a:spcBef>
              <a:spcAft>
                <a:spcPts val="0"/>
              </a:spcAft>
              <a:buClr>
                <a:srgbClr val="000000"/>
              </a:buClr>
              <a:buSzPts val="2000"/>
              <a:buChar char="●"/>
            </a:pPr>
            <a:r>
              <a:rPr lang="en" sz="2000" b="0" dirty="0">
                <a:solidFill>
                  <a:srgbClr val="000000"/>
                </a:solidFill>
                <a:highlight>
                  <a:srgbClr val="FFFFFF"/>
                </a:highlight>
              </a:rPr>
              <a:t>Surveillance</a:t>
            </a:r>
            <a:endParaRPr sz="2000" b="0" dirty="0">
              <a:solidFill>
                <a:srgbClr val="000000"/>
              </a:solidFill>
              <a:highlight>
                <a:srgbClr val="FFFFFF"/>
              </a:highlight>
            </a:endParaRPr>
          </a:p>
          <a:p>
            <a:pPr marL="457200" lvl="0" indent="-355600" algn="l" rtl="0">
              <a:lnSpc>
                <a:spcPct val="150000"/>
              </a:lnSpc>
              <a:spcBef>
                <a:spcPts val="0"/>
              </a:spcBef>
              <a:spcAft>
                <a:spcPts val="0"/>
              </a:spcAft>
              <a:buClr>
                <a:srgbClr val="000000"/>
              </a:buClr>
              <a:buSzPts val="2000"/>
              <a:buChar char="●"/>
            </a:pPr>
            <a:r>
              <a:rPr lang="en" sz="2000" b="0" dirty="0">
                <a:solidFill>
                  <a:srgbClr val="000000"/>
                </a:solidFill>
                <a:highlight>
                  <a:srgbClr val="FFFFFF"/>
                </a:highlight>
              </a:rPr>
              <a:t>Medical diagnosis</a:t>
            </a:r>
            <a:endParaRPr sz="2000" b="0" dirty="0">
              <a:solidFill>
                <a:srgbClr val="000000"/>
              </a:solidFill>
              <a:highlight>
                <a:srgbClr val="FFFFFF"/>
              </a:highlight>
            </a:endParaRPr>
          </a:p>
          <a:p>
            <a:pPr marL="457200" lvl="0" indent="-355600" algn="l" rtl="0">
              <a:lnSpc>
                <a:spcPct val="150000"/>
              </a:lnSpc>
              <a:spcBef>
                <a:spcPts val="0"/>
              </a:spcBef>
              <a:spcAft>
                <a:spcPts val="0"/>
              </a:spcAft>
              <a:buClr>
                <a:srgbClr val="000000"/>
              </a:buClr>
              <a:buSzPts val="2000"/>
              <a:buChar char="●"/>
            </a:pPr>
            <a:r>
              <a:rPr lang="en" sz="2000" b="0" dirty="0">
                <a:solidFill>
                  <a:srgbClr val="000000"/>
                </a:solidFill>
                <a:highlight>
                  <a:srgbClr val="FFFFFF"/>
                </a:highlight>
              </a:rPr>
              <a:t>Earth-observation remote sensing</a:t>
            </a:r>
            <a:endParaRPr sz="2000" b="0" dirty="0">
              <a:solidFill>
                <a:srgbClr val="000000"/>
              </a:solidFill>
              <a:highlight>
                <a:srgbClr val="FFFFFF"/>
              </a:highlight>
            </a:endParaRPr>
          </a:p>
          <a:p>
            <a:pPr marL="457200" lvl="0" indent="-355600" algn="l" rtl="0">
              <a:lnSpc>
                <a:spcPct val="150000"/>
              </a:lnSpc>
              <a:spcBef>
                <a:spcPts val="0"/>
              </a:spcBef>
              <a:spcAft>
                <a:spcPts val="0"/>
              </a:spcAft>
              <a:buClr>
                <a:srgbClr val="000000"/>
              </a:buClr>
              <a:buSzPts val="2000"/>
              <a:buChar char="●"/>
            </a:pPr>
            <a:r>
              <a:rPr lang="en" sz="2000" b="0" dirty="0">
                <a:solidFill>
                  <a:srgbClr val="000000"/>
                </a:solidFill>
                <a:highlight>
                  <a:srgbClr val="FFFFFF"/>
                </a:highlight>
              </a:rPr>
              <a:t>Astronomical observation</a:t>
            </a:r>
            <a:endParaRPr sz="2000" b="0" dirty="0">
              <a:solidFill>
                <a:srgbClr val="000000"/>
              </a:solidFill>
              <a:highlight>
                <a:srgbClr val="FFFFFF"/>
              </a:highlight>
            </a:endParaRPr>
          </a:p>
          <a:p>
            <a:pPr marL="457200" lvl="0" indent="-355600" algn="l" rtl="0">
              <a:lnSpc>
                <a:spcPct val="150000"/>
              </a:lnSpc>
              <a:spcBef>
                <a:spcPts val="0"/>
              </a:spcBef>
              <a:spcAft>
                <a:spcPts val="0"/>
              </a:spcAft>
              <a:buClr>
                <a:srgbClr val="000000"/>
              </a:buClr>
              <a:buSzPts val="2000"/>
              <a:buChar char="●"/>
            </a:pPr>
            <a:r>
              <a:rPr lang="en" sz="2000" b="0" dirty="0">
                <a:solidFill>
                  <a:srgbClr val="000000"/>
                </a:solidFill>
                <a:highlight>
                  <a:srgbClr val="FFFFFF"/>
                </a:highlight>
              </a:rPr>
              <a:t>Biometric information identification</a:t>
            </a:r>
            <a:endParaRPr sz="2000" b="0" dirty="0">
              <a:solidFill>
                <a:srgbClr val="000000"/>
              </a:solidFill>
              <a:highlight>
                <a:srgbClr val="FFFFFF"/>
              </a:highlight>
            </a:endParaRPr>
          </a:p>
          <a:p>
            <a:pPr marL="457200" lvl="0" indent="0" algn="l" rtl="0">
              <a:lnSpc>
                <a:spcPct val="150000"/>
              </a:lnSpc>
              <a:spcBef>
                <a:spcPts val="0"/>
              </a:spcBef>
              <a:spcAft>
                <a:spcPts val="0"/>
              </a:spcAft>
              <a:buNone/>
            </a:pPr>
            <a:endParaRPr sz="2000" b="0" dirty="0">
              <a:solidFill>
                <a:srgbClr val="000000"/>
              </a:solidFill>
            </a:endParaRPr>
          </a:p>
        </p:txBody>
      </p:sp>
      <p:pic>
        <p:nvPicPr>
          <p:cNvPr id="4" name="音频 3">
            <a:hlinkClick r:id="" action="ppaction://media"/>
            <a:extLst>
              <a:ext uri="{FF2B5EF4-FFF2-40B4-BE49-F238E27FC236}">
                <a16:creationId xmlns:a16="http://schemas.microsoft.com/office/drawing/2014/main" id="{DCD8E03D-7C81-49A1-83AA-DC6EBD8737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3625" y="4683125"/>
            <a:ext cx="244475" cy="244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367"/>
    </mc:Choice>
    <mc:Fallback>
      <p:transition spd="slow" advTm="46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ctrTitle"/>
          </p:nvPr>
        </p:nvSpPr>
        <p:spPr>
          <a:xfrm>
            <a:off x="1143000" y="327423"/>
            <a:ext cx="6858000" cy="411300"/>
          </a:xfrm>
          <a:prstGeom prst="rect">
            <a:avLst/>
          </a:prstGeom>
          <a:noFill/>
          <a:ln>
            <a:noFill/>
          </a:ln>
        </p:spPr>
        <p:txBody>
          <a:bodyPr spcFirstLastPara="1" wrap="square" lIns="68575" tIns="34275" rIns="68575" bIns="34275" anchor="t" anchorCtr="0">
            <a:noAutofit/>
          </a:bodyPr>
          <a:lstStyle/>
          <a:p>
            <a:pPr marL="0" lvl="0" indent="0" algn="ctr" rtl="0">
              <a:lnSpc>
                <a:spcPct val="150000"/>
              </a:lnSpc>
              <a:spcBef>
                <a:spcPts val="200"/>
              </a:spcBef>
              <a:spcAft>
                <a:spcPts val="0"/>
              </a:spcAft>
              <a:buClr>
                <a:srgbClr val="000000"/>
              </a:buClr>
              <a:buSzPts val="1000"/>
              <a:buFont typeface="Arial"/>
              <a:buNone/>
            </a:pPr>
            <a:r>
              <a:rPr lang="en" sz="1800" dirty="0">
                <a:solidFill>
                  <a:srgbClr val="000000"/>
                </a:solidFill>
              </a:rPr>
              <a:t>State-of-the-Art</a:t>
            </a:r>
            <a:endParaRPr sz="4500" b="0" i="0" u="none" strike="noStrike" cap="none" dirty="0">
              <a:solidFill>
                <a:schemeClr val="dk1"/>
              </a:solidFill>
              <a:latin typeface="Arial"/>
              <a:ea typeface="Arial"/>
              <a:cs typeface="Arial"/>
              <a:sym typeface="Arial"/>
            </a:endParaRPr>
          </a:p>
        </p:txBody>
      </p:sp>
      <p:graphicFrame>
        <p:nvGraphicFramePr>
          <p:cNvPr id="199" name="Google Shape;199;p33"/>
          <p:cNvGraphicFramePr/>
          <p:nvPr>
            <p:extLst>
              <p:ext uri="{D42A27DB-BD31-4B8C-83A1-F6EECF244321}">
                <p14:modId xmlns:p14="http://schemas.microsoft.com/office/powerpoint/2010/main" val="4029029011"/>
              </p:ext>
            </p:extLst>
          </p:nvPr>
        </p:nvGraphicFramePr>
        <p:xfrm>
          <a:off x="1836900" y="814932"/>
          <a:ext cx="5664228" cy="1981050"/>
        </p:xfrm>
        <a:graphic>
          <a:graphicData uri="http://schemas.openxmlformats.org/drawingml/2006/table">
            <a:tbl>
              <a:tblPr>
                <a:noFill/>
                <a:tableStyleId>{84D74A12-1564-4959-9A37-7FD2E66B95AC}</a:tableStyleId>
              </a:tblPr>
              <a:tblGrid>
                <a:gridCol w="1888076">
                  <a:extLst>
                    <a:ext uri="{9D8B030D-6E8A-4147-A177-3AD203B41FA5}">
                      <a16:colId xmlns:a16="http://schemas.microsoft.com/office/drawing/2014/main" val="20000"/>
                    </a:ext>
                  </a:extLst>
                </a:gridCol>
                <a:gridCol w="1888076">
                  <a:extLst>
                    <a:ext uri="{9D8B030D-6E8A-4147-A177-3AD203B41FA5}">
                      <a16:colId xmlns:a16="http://schemas.microsoft.com/office/drawing/2014/main" val="20001"/>
                    </a:ext>
                  </a:extLst>
                </a:gridCol>
                <a:gridCol w="1888076">
                  <a:extLst>
                    <a:ext uri="{9D8B030D-6E8A-4147-A177-3AD203B41FA5}">
                      <a16:colId xmlns:a16="http://schemas.microsoft.com/office/drawing/2014/main" val="20002"/>
                    </a:ext>
                  </a:extLst>
                </a:gridCol>
              </a:tblGrid>
              <a:tr h="326258">
                <a:tc>
                  <a:txBody>
                    <a:bodyPr/>
                    <a:lstStyle/>
                    <a:p>
                      <a:pPr marL="0" lvl="0" indent="0" algn="ctr" rtl="0">
                        <a:spcBef>
                          <a:spcPts val="0"/>
                        </a:spcBef>
                        <a:spcAft>
                          <a:spcPts val="0"/>
                        </a:spcAft>
                        <a:buNone/>
                      </a:pPr>
                      <a:r>
                        <a:rPr lang="en" dirty="0"/>
                        <a:t>Model</a:t>
                      </a:r>
                      <a:endParaRPr dirty="0"/>
                    </a:p>
                  </a:txBody>
                  <a:tcPr marL="91425" marR="91425" marT="91425" marB="91425"/>
                </a:tc>
                <a:tc>
                  <a:txBody>
                    <a:bodyPr/>
                    <a:lstStyle/>
                    <a:p>
                      <a:pPr marL="0" lvl="0" indent="0" algn="ctr" rtl="0">
                        <a:spcBef>
                          <a:spcPts val="0"/>
                        </a:spcBef>
                        <a:spcAft>
                          <a:spcPts val="0"/>
                        </a:spcAft>
                        <a:buNone/>
                      </a:pPr>
                      <a:r>
                        <a:rPr lang="en"/>
                        <a:t>PSNR</a:t>
                      </a:r>
                      <a:endParaRPr/>
                    </a:p>
                  </a:txBody>
                  <a:tcPr marL="91425" marR="91425" marT="91425" marB="91425"/>
                </a:tc>
                <a:tc>
                  <a:txBody>
                    <a:bodyPr/>
                    <a:lstStyle/>
                    <a:p>
                      <a:pPr marL="0" lvl="0" indent="0" algn="ctr" rtl="0">
                        <a:spcBef>
                          <a:spcPts val="0"/>
                        </a:spcBef>
                        <a:spcAft>
                          <a:spcPts val="0"/>
                        </a:spcAft>
                        <a:buNone/>
                      </a:pPr>
                      <a:r>
                        <a:rPr lang="en"/>
                        <a:t>SSIM</a:t>
                      </a:r>
                      <a:endParaRPr/>
                    </a:p>
                  </a:txBody>
                  <a:tcPr marL="91425" marR="91425" marT="91425" marB="91425"/>
                </a:tc>
                <a:extLst>
                  <a:ext uri="{0D108BD9-81ED-4DB2-BD59-A6C34878D82A}">
                    <a16:rowId xmlns:a16="http://schemas.microsoft.com/office/drawing/2014/main" val="10000"/>
                  </a:ext>
                </a:extLst>
              </a:tr>
              <a:tr h="326258">
                <a:tc>
                  <a:txBody>
                    <a:bodyPr/>
                    <a:lstStyle/>
                    <a:p>
                      <a:pPr marL="0" lvl="0" indent="0" algn="ctr" rtl="0">
                        <a:spcBef>
                          <a:spcPts val="0"/>
                        </a:spcBef>
                        <a:spcAft>
                          <a:spcPts val="0"/>
                        </a:spcAft>
                        <a:buNone/>
                      </a:pPr>
                      <a:r>
                        <a:rPr lang="en"/>
                        <a:t>Bicubic</a:t>
                      </a:r>
                      <a:endParaRPr/>
                    </a:p>
                  </a:txBody>
                  <a:tcPr marL="91425" marR="91425" marT="91425" marB="91425"/>
                </a:tc>
                <a:tc>
                  <a:txBody>
                    <a:bodyPr/>
                    <a:lstStyle/>
                    <a:p>
                      <a:pPr marL="0" lvl="0" indent="0" algn="ctr" rtl="0">
                        <a:spcBef>
                          <a:spcPts val="0"/>
                        </a:spcBef>
                        <a:spcAft>
                          <a:spcPts val="0"/>
                        </a:spcAft>
                        <a:buNone/>
                      </a:pPr>
                      <a:r>
                        <a:rPr lang="en"/>
                        <a:t>28.43</a:t>
                      </a:r>
                      <a:endParaRPr/>
                    </a:p>
                  </a:txBody>
                  <a:tcPr marL="91425" marR="91425" marT="91425" marB="91425"/>
                </a:tc>
                <a:tc>
                  <a:txBody>
                    <a:bodyPr/>
                    <a:lstStyle/>
                    <a:p>
                      <a:pPr marL="0" lvl="0" indent="0" algn="ctr" rtl="0">
                        <a:spcBef>
                          <a:spcPts val="0"/>
                        </a:spcBef>
                        <a:spcAft>
                          <a:spcPts val="0"/>
                        </a:spcAft>
                        <a:buNone/>
                      </a:pPr>
                      <a:r>
                        <a:rPr lang="en"/>
                        <a:t>0.8211</a:t>
                      </a:r>
                      <a:endParaRPr/>
                    </a:p>
                  </a:txBody>
                  <a:tcPr marL="91425" marR="91425" marT="91425" marB="91425"/>
                </a:tc>
                <a:extLst>
                  <a:ext uri="{0D108BD9-81ED-4DB2-BD59-A6C34878D82A}">
                    <a16:rowId xmlns:a16="http://schemas.microsoft.com/office/drawing/2014/main" val="10001"/>
                  </a:ext>
                </a:extLst>
              </a:tr>
              <a:tr h="326258">
                <a:tc>
                  <a:txBody>
                    <a:bodyPr/>
                    <a:lstStyle/>
                    <a:p>
                      <a:pPr marL="0" lvl="0" indent="0" algn="ctr" rtl="0">
                        <a:spcBef>
                          <a:spcPts val="0"/>
                        </a:spcBef>
                        <a:spcAft>
                          <a:spcPts val="0"/>
                        </a:spcAft>
                        <a:buNone/>
                      </a:pPr>
                      <a:r>
                        <a:rPr lang="en"/>
                        <a:t>ESRGAN</a:t>
                      </a:r>
                      <a:endParaRPr/>
                    </a:p>
                  </a:txBody>
                  <a:tcPr marL="91425" marR="91425" marT="91425" marB="91425"/>
                </a:tc>
                <a:tc>
                  <a:txBody>
                    <a:bodyPr/>
                    <a:lstStyle/>
                    <a:p>
                      <a:pPr marL="0" lvl="0" indent="0" algn="ctr" rtl="0">
                        <a:spcBef>
                          <a:spcPts val="0"/>
                        </a:spcBef>
                        <a:spcAft>
                          <a:spcPts val="0"/>
                        </a:spcAft>
                        <a:buNone/>
                      </a:pPr>
                      <a:r>
                        <a:rPr lang="en"/>
                        <a:t>32.73</a:t>
                      </a:r>
                      <a:endParaRPr/>
                    </a:p>
                  </a:txBody>
                  <a:tcPr marL="91425" marR="91425" marT="91425" marB="91425"/>
                </a:tc>
                <a:tc>
                  <a:txBody>
                    <a:bodyPr/>
                    <a:lstStyle/>
                    <a:p>
                      <a:pPr marL="0" lvl="0" indent="0" algn="ctr" rtl="0">
                        <a:spcBef>
                          <a:spcPts val="0"/>
                        </a:spcBef>
                        <a:spcAft>
                          <a:spcPts val="0"/>
                        </a:spcAft>
                        <a:buNone/>
                      </a:pPr>
                      <a:r>
                        <a:rPr lang="en"/>
                        <a:t>0.9011</a:t>
                      </a:r>
                      <a:endParaRPr/>
                    </a:p>
                  </a:txBody>
                  <a:tcPr marL="91425" marR="91425" marT="91425" marB="91425"/>
                </a:tc>
                <a:extLst>
                  <a:ext uri="{0D108BD9-81ED-4DB2-BD59-A6C34878D82A}">
                    <a16:rowId xmlns:a16="http://schemas.microsoft.com/office/drawing/2014/main" val="10002"/>
                  </a:ext>
                </a:extLst>
              </a:tr>
              <a:tr h="326258">
                <a:tc>
                  <a:txBody>
                    <a:bodyPr/>
                    <a:lstStyle/>
                    <a:p>
                      <a:pPr marL="0" lvl="0" indent="0" algn="ctr" rtl="0">
                        <a:spcBef>
                          <a:spcPts val="0"/>
                        </a:spcBef>
                        <a:spcAft>
                          <a:spcPts val="0"/>
                        </a:spcAft>
                        <a:buNone/>
                      </a:pPr>
                      <a:r>
                        <a:rPr lang="en" dirty="0"/>
                        <a:t>EDSR</a:t>
                      </a:r>
                      <a:endParaRPr dirty="0"/>
                    </a:p>
                  </a:txBody>
                  <a:tcPr marL="91425" marR="91425" marT="91425" marB="91425"/>
                </a:tc>
                <a:tc>
                  <a:txBody>
                    <a:bodyPr/>
                    <a:lstStyle/>
                    <a:p>
                      <a:pPr marL="0" lvl="0" indent="0" algn="ctr" rtl="0">
                        <a:spcBef>
                          <a:spcPts val="0"/>
                        </a:spcBef>
                        <a:spcAft>
                          <a:spcPts val="0"/>
                        </a:spcAft>
                        <a:buNone/>
                      </a:pPr>
                      <a:r>
                        <a:rPr lang="en"/>
                        <a:t>32.46</a:t>
                      </a:r>
                      <a:endParaRPr/>
                    </a:p>
                  </a:txBody>
                  <a:tcPr marL="91425" marR="91425" marT="91425" marB="91425"/>
                </a:tc>
                <a:tc>
                  <a:txBody>
                    <a:bodyPr/>
                    <a:lstStyle/>
                    <a:p>
                      <a:pPr marL="0" lvl="0" indent="0" algn="ctr" rtl="0">
                        <a:spcBef>
                          <a:spcPts val="0"/>
                        </a:spcBef>
                        <a:spcAft>
                          <a:spcPts val="0"/>
                        </a:spcAft>
                        <a:buNone/>
                      </a:pPr>
                      <a:r>
                        <a:rPr lang="en"/>
                        <a:t>0.8968</a:t>
                      </a:r>
                      <a:endParaRPr/>
                    </a:p>
                  </a:txBody>
                  <a:tcPr marL="91425" marR="91425" marT="91425" marB="91425"/>
                </a:tc>
                <a:extLst>
                  <a:ext uri="{0D108BD9-81ED-4DB2-BD59-A6C34878D82A}">
                    <a16:rowId xmlns:a16="http://schemas.microsoft.com/office/drawing/2014/main" val="10003"/>
                  </a:ext>
                </a:extLst>
              </a:tr>
              <a:tr h="326258">
                <a:tc>
                  <a:txBody>
                    <a:bodyPr/>
                    <a:lstStyle/>
                    <a:p>
                      <a:pPr marL="0" lvl="0" indent="0" algn="ctr" rtl="0">
                        <a:spcBef>
                          <a:spcPts val="0"/>
                        </a:spcBef>
                        <a:spcAft>
                          <a:spcPts val="0"/>
                        </a:spcAft>
                        <a:buNone/>
                      </a:pPr>
                      <a:r>
                        <a:rPr lang="en"/>
                        <a:t>SAN</a:t>
                      </a:r>
                      <a:endParaRPr/>
                    </a:p>
                  </a:txBody>
                  <a:tcPr marL="91425" marR="91425" marT="91425" marB="91425"/>
                </a:tc>
                <a:tc>
                  <a:txBody>
                    <a:bodyPr/>
                    <a:lstStyle/>
                    <a:p>
                      <a:pPr marL="0" lvl="0" indent="0" algn="ctr" rtl="0">
                        <a:spcBef>
                          <a:spcPts val="0"/>
                        </a:spcBef>
                        <a:spcAft>
                          <a:spcPts val="0"/>
                        </a:spcAft>
                        <a:buNone/>
                      </a:pPr>
                      <a:r>
                        <a:rPr lang="en" dirty="0"/>
                        <a:t>32.70</a:t>
                      </a:r>
                      <a:endParaRPr dirty="0"/>
                    </a:p>
                  </a:txBody>
                  <a:tcPr marL="91425" marR="91425" marT="91425" marB="91425"/>
                </a:tc>
                <a:tc>
                  <a:txBody>
                    <a:bodyPr/>
                    <a:lstStyle/>
                    <a:p>
                      <a:pPr marL="0" lvl="0" indent="0" algn="ctr" rtl="0">
                        <a:spcBef>
                          <a:spcPts val="0"/>
                        </a:spcBef>
                        <a:spcAft>
                          <a:spcPts val="0"/>
                        </a:spcAft>
                        <a:buNone/>
                      </a:pPr>
                      <a:r>
                        <a:rPr lang="en" dirty="0"/>
                        <a:t>0.9013</a:t>
                      </a:r>
                      <a:endParaRPr dirty="0"/>
                    </a:p>
                  </a:txBody>
                  <a:tcPr marL="91425" marR="91425" marT="91425" marB="91425"/>
                </a:tc>
                <a:extLst>
                  <a:ext uri="{0D108BD9-81ED-4DB2-BD59-A6C34878D82A}">
                    <a16:rowId xmlns:a16="http://schemas.microsoft.com/office/drawing/2014/main" val="10004"/>
                  </a:ext>
                </a:extLst>
              </a:tr>
            </a:tbl>
          </a:graphicData>
        </a:graphic>
      </p:graphicFrame>
      <p:pic>
        <p:nvPicPr>
          <p:cNvPr id="200" name="Google Shape;200;p33"/>
          <p:cNvPicPr preferRelativeResize="0"/>
          <p:nvPr/>
        </p:nvPicPr>
        <p:blipFill>
          <a:blip r:embed="rId5">
            <a:alphaModFix/>
          </a:blip>
          <a:stretch>
            <a:fillRect/>
          </a:stretch>
        </p:blipFill>
        <p:spPr>
          <a:xfrm>
            <a:off x="662897" y="3126980"/>
            <a:ext cx="4085791" cy="1961100"/>
          </a:xfrm>
          <a:prstGeom prst="rect">
            <a:avLst/>
          </a:prstGeom>
          <a:noFill/>
          <a:ln>
            <a:noFill/>
          </a:ln>
        </p:spPr>
      </p:pic>
      <p:sp>
        <p:nvSpPr>
          <p:cNvPr id="201" name="Google Shape;201;p33"/>
          <p:cNvSpPr txBox="1"/>
          <p:nvPr/>
        </p:nvSpPr>
        <p:spPr>
          <a:xfrm>
            <a:off x="1031022" y="2872755"/>
            <a:ext cx="598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t>SRGAN</a:t>
            </a:r>
            <a:endParaRPr sz="900" b="1"/>
          </a:p>
        </p:txBody>
      </p:sp>
      <p:sp>
        <p:nvSpPr>
          <p:cNvPr id="202" name="Google Shape;202;p33"/>
          <p:cNvSpPr txBox="1"/>
          <p:nvPr/>
        </p:nvSpPr>
        <p:spPr>
          <a:xfrm>
            <a:off x="2335097" y="2872755"/>
            <a:ext cx="719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highlight>
                  <a:srgbClr val="FFFFFF"/>
                </a:highlight>
              </a:rPr>
              <a:t>ESRGAN</a:t>
            </a:r>
            <a:endParaRPr sz="900" b="1" dirty="0">
              <a:highlight>
                <a:srgbClr val="FFFFFF"/>
              </a:highlight>
            </a:endParaRPr>
          </a:p>
        </p:txBody>
      </p:sp>
      <p:sp>
        <p:nvSpPr>
          <p:cNvPr id="203" name="Google Shape;203;p33"/>
          <p:cNvSpPr txBox="1"/>
          <p:nvPr/>
        </p:nvSpPr>
        <p:spPr>
          <a:xfrm>
            <a:off x="3535322" y="2872755"/>
            <a:ext cx="9777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t>Ground Truth</a:t>
            </a:r>
            <a:endParaRPr sz="900" b="1" dirty="0"/>
          </a:p>
        </p:txBody>
      </p:sp>
      <p:pic>
        <p:nvPicPr>
          <p:cNvPr id="204" name="Google Shape;204;p33"/>
          <p:cNvPicPr preferRelativeResize="0"/>
          <p:nvPr/>
        </p:nvPicPr>
        <p:blipFill rotWithShape="1">
          <a:blip r:embed="rId6">
            <a:alphaModFix/>
          </a:blip>
          <a:srcRect l="30959" t="23198" r="1818" b="1992"/>
          <a:stretch/>
        </p:blipFill>
        <p:spPr>
          <a:xfrm>
            <a:off x="5636771" y="3149257"/>
            <a:ext cx="1157846" cy="1192150"/>
          </a:xfrm>
          <a:prstGeom prst="rect">
            <a:avLst/>
          </a:prstGeom>
          <a:noFill/>
          <a:ln>
            <a:noFill/>
          </a:ln>
        </p:spPr>
      </p:pic>
      <p:pic>
        <p:nvPicPr>
          <p:cNvPr id="3" name="Picture 2">
            <a:extLst>
              <a:ext uri="{FF2B5EF4-FFF2-40B4-BE49-F238E27FC236}">
                <a16:creationId xmlns:a16="http://schemas.microsoft.com/office/drawing/2014/main" id="{70D3CA13-2927-4DE8-9C30-20B98275E0E7}"/>
              </a:ext>
            </a:extLst>
          </p:cNvPr>
          <p:cNvPicPr>
            <a:picLocks noChangeAspect="1"/>
          </p:cNvPicPr>
          <p:nvPr/>
        </p:nvPicPr>
        <p:blipFill rotWithShape="1">
          <a:blip r:embed="rId7"/>
          <a:srcRect l="35718" t="25190" r="132"/>
          <a:stretch/>
        </p:blipFill>
        <p:spPr>
          <a:xfrm>
            <a:off x="7014153" y="3149258"/>
            <a:ext cx="1157846" cy="1192149"/>
          </a:xfrm>
          <a:prstGeom prst="rect">
            <a:avLst/>
          </a:prstGeom>
        </p:spPr>
      </p:pic>
      <p:pic>
        <p:nvPicPr>
          <p:cNvPr id="11" name="Google Shape;204;p33">
            <a:extLst>
              <a:ext uri="{FF2B5EF4-FFF2-40B4-BE49-F238E27FC236}">
                <a16:creationId xmlns:a16="http://schemas.microsoft.com/office/drawing/2014/main" id="{81B984F2-9194-4C66-A215-E8D78D5C6A57}"/>
              </a:ext>
            </a:extLst>
          </p:cNvPr>
          <p:cNvPicPr preferRelativeResize="0"/>
          <p:nvPr/>
        </p:nvPicPr>
        <p:blipFill rotWithShape="1">
          <a:blip r:embed="rId6">
            <a:alphaModFix/>
          </a:blip>
          <a:srcRect l="38810" t="66953" r="39095" b="9324"/>
          <a:stretch/>
        </p:blipFill>
        <p:spPr>
          <a:xfrm>
            <a:off x="5593966" y="4416674"/>
            <a:ext cx="597587" cy="593638"/>
          </a:xfrm>
          <a:prstGeom prst="rect">
            <a:avLst/>
          </a:prstGeom>
          <a:noFill/>
          <a:ln w="19050">
            <a:solidFill>
              <a:srgbClr val="FFFF00"/>
            </a:solidFill>
          </a:ln>
        </p:spPr>
      </p:pic>
      <p:pic>
        <p:nvPicPr>
          <p:cNvPr id="12" name="Picture 11">
            <a:extLst>
              <a:ext uri="{FF2B5EF4-FFF2-40B4-BE49-F238E27FC236}">
                <a16:creationId xmlns:a16="http://schemas.microsoft.com/office/drawing/2014/main" id="{45B6EA5F-085C-4E0F-BB21-80B1A114617B}"/>
              </a:ext>
            </a:extLst>
          </p:cNvPr>
          <p:cNvPicPr>
            <a:picLocks noChangeAspect="1"/>
          </p:cNvPicPr>
          <p:nvPr/>
        </p:nvPicPr>
        <p:blipFill rotWithShape="1">
          <a:blip r:embed="rId7"/>
          <a:srcRect l="44620" t="68523" r="34295" b="7755"/>
          <a:stretch/>
        </p:blipFill>
        <p:spPr>
          <a:xfrm>
            <a:off x="7011013" y="4421984"/>
            <a:ext cx="597589" cy="593638"/>
          </a:xfrm>
          <a:prstGeom prst="rect">
            <a:avLst/>
          </a:prstGeom>
          <a:ln w="19050">
            <a:solidFill>
              <a:srgbClr val="FFFF00"/>
            </a:solidFill>
          </a:ln>
        </p:spPr>
      </p:pic>
      <p:pic>
        <p:nvPicPr>
          <p:cNvPr id="13" name="Google Shape;204;p33">
            <a:extLst>
              <a:ext uri="{FF2B5EF4-FFF2-40B4-BE49-F238E27FC236}">
                <a16:creationId xmlns:a16="http://schemas.microsoft.com/office/drawing/2014/main" id="{45B050B2-7152-428F-8F85-4D3CAFD26220}"/>
              </a:ext>
            </a:extLst>
          </p:cNvPr>
          <p:cNvPicPr preferRelativeResize="0"/>
          <p:nvPr/>
        </p:nvPicPr>
        <p:blipFill rotWithShape="1">
          <a:blip r:embed="rId6">
            <a:alphaModFix/>
          </a:blip>
          <a:srcRect l="78890" t="65785" r="696" b="11857"/>
          <a:stretch/>
        </p:blipFill>
        <p:spPr>
          <a:xfrm>
            <a:off x="6264465" y="4404775"/>
            <a:ext cx="597586" cy="605537"/>
          </a:xfrm>
          <a:prstGeom prst="rect">
            <a:avLst/>
          </a:prstGeom>
          <a:noFill/>
          <a:ln w="19050">
            <a:solidFill>
              <a:srgbClr val="92D050"/>
            </a:solidFill>
          </a:ln>
        </p:spPr>
      </p:pic>
      <p:pic>
        <p:nvPicPr>
          <p:cNvPr id="14" name="Picture 13">
            <a:extLst>
              <a:ext uri="{FF2B5EF4-FFF2-40B4-BE49-F238E27FC236}">
                <a16:creationId xmlns:a16="http://schemas.microsoft.com/office/drawing/2014/main" id="{2605E31F-DE73-4030-A934-84AD7AB87733}"/>
              </a:ext>
            </a:extLst>
          </p:cNvPr>
          <p:cNvPicPr>
            <a:picLocks noChangeAspect="1"/>
          </p:cNvPicPr>
          <p:nvPr/>
        </p:nvPicPr>
        <p:blipFill rotWithShape="1">
          <a:blip r:embed="rId7"/>
          <a:srcRect l="79753" t="65566" r="766" b="12076"/>
          <a:stretch/>
        </p:blipFill>
        <p:spPr>
          <a:xfrm>
            <a:off x="7652332" y="4426047"/>
            <a:ext cx="576593" cy="584265"/>
          </a:xfrm>
          <a:prstGeom prst="rect">
            <a:avLst/>
          </a:prstGeom>
          <a:ln w="19050">
            <a:solidFill>
              <a:srgbClr val="92D050"/>
            </a:solidFill>
          </a:ln>
        </p:spPr>
      </p:pic>
      <p:sp>
        <p:nvSpPr>
          <p:cNvPr id="4" name="Rectangle 3">
            <a:extLst>
              <a:ext uri="{FF2B5EF4-FFF2-40B4-BE49-F238E27FC236}">
                <a16:creationId xmlns:a16="http://schemas.microsoft.com/office/drawing/2014/main" id="{DC336CAE-AAD0-412B-8A02-9306E9BE9262}"/>
              </a:ext>
            </a:extLst>
          </p:cNvPr>
          <p:cNvSpPr/>
          <p:nvPr/>
        </p:nvSpPr>
        <p:spPr>
          <a:xfrm>
            <a:off x="5799534" y="3840587"/>
            <a:ext cx="392019" cy="35735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5">
            <a:extLst>
              <a:ext uri="{FF2B5EF4-FFF2-40B4-BE49-F238E27FC236}">
                <a16:creationId xmlns:a16="http://schemas.microsoft.com/office/drawing/2014/main" id="{B050FD77-FE55-4F64-B583-79847411653A}"/>
              </a:ext>
            </a:extLst>
          </p:cNvPr>
          <p:cNvSpPr/>
          <p:nvPr/>
        </p:nvSpPr>
        <p:spPr>
          <a:xfrm>
            <a:off x="7779980" y="3809390"/>
            <a:ext cx="392019" cy="35735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Google Shape;202;p33">
            <a:extLst>
              <a:ext uri="{FF2B5EF4-FFF2-40B4-BE49-F238E27FC236}">
                <a16:creationId xmlns:a16="http://schemas.microsoft.com/office/drawing/2014/main" id="{D39F4278-121B-46BC-BC5A-465E4CDBACF7}"/>
              </a:ext>
            </a:extLst>
          </p:cNvPr>
          <p:cNvSpPr txBox="1"/>
          <p:nvPr/>
        </p:nvSpPr>
        <p:spPr>
          <a:xfrm>
            <a:off x="5935053" y="2881515"/>
            <a:ext cx="719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t>ESRGAN</a:t>
            </a:r>
            <a:endParaRPr sz="900" b="1" dirty="0"/>
          </a:p>
        </p:txBody>
      </p:sp>
      <p:sp>
        <p:nvSpPr>
          <p:cNvPr id="18" name="Google Shape;203;p33">
            <a:extLst>
              <a:ext uri="{FF2B5EF4-FFF2-40B4-BE49-F238E27FC236}">
                <a16:creationId xmlns:a16="http://schemas.microsoft.com/office/drawing/2014/main" id="{5E8B85C5-C69A-4038-8CD2-36137EA563ED}"/>
              </a:ext>
            </a:extLst>
          </p:cNvPr>
          <p:cNvSpPr txBox="1"/>
          <p:nvPr/>
        </p:nvSpPr>
        <p:spPr>
          <a:xfrm>
            <a:off x="7135278" y="2881515"/>
            <a:ext cx="9777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t>Ground Truth</a:t>
            </a:r>
            <a:endParaRPr sz="900" b="1" dirty="0"/>
          </a:p>
        </p:txBody>
      </p:sp>
      <p:sp>
        <p:nvSpPr>
          <p:cNvPr id="26" name="Rectangle 25">
            <a:extLst>
              <a:ext uri="{FF2B5EF4-FFF2-40B4-BE49-F238E27FC236}">
                <a16:creationId xmlns:a16="http://schemas.microsoft.com/office/drawing/2014/main" id="{E739A7AE-9952-4305-8A27-2E01C13574BA}"/>
              </a:ext>
            </a:extLst>
          </p:cNvPr>
          <p:cNvSpPr/>
          <p:nvPr/>
        </p:nvSpPr>
        <p:spPr>
          <a:xfrm>
            <a:off x="6402598" y="3810107"/>
            <a:ext cx="392019" cy="35735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ctangle 26">
            <a:extLst>
              <a:ext uri="{FF2B5EF4-FFF2-40B4-BE49-F238E27FC236}">
                <a16:creationId xmlns:a16="http://schemas.microsoft.com/office/drawing/2014/main" id="{0333F5B5-A535-4CDC-BE74-1228A6674F01}"/>
              </a:ext>
            </a:extLst>
          </p:cNvPr>
          <p:cNvSpPr/>
          <p:nvPr/>
        </p:nvSpPr>
        <p:spPr>
          <a:xfrm>
            <a:off x="7192738" y="3840586"/>
            <a:ext cx="392019" cy="35735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音频 7">
            <a:hlinkClick r:id="" action="ppaction://media"/>
            <a:extLst>
              <a:ext uri="{FF2B5EF4-FFF2-40B4-BE49-F238E27FC236}">
                <a16:creationId xmlns:a16="http://schemas.microsoft.com/office/drawing/2014/main" id="{30EDD5E4-2C64-444B-BE0E-641DEF101A8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683625" y="4683125"/>
            <a:ext cx="244475" cy="244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7835"/>
    </mc:Choice>
    <mc:Fallback>
      <p:transition spd="slow" advTm="97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58277" x="7875588" y="236538"/>
          <p14:tracePt t="58277" x="7996238" y="392113"/>
          <p14:tracePt t="58277" x="8213725" y="717550"/>
          <p14:tracePt t="58277" x="8312150" y="904875"/>
          <p14:tracePt t="58277" x="8451850" y="1255713"/>
          <p14:tracePt t="58277" x="8509000" y="1593850"/>
          <p14:tracePt t="58277" x="8509000" y="1690688"/>
          <p14:tracePt t="58277" x="8509000" y="1817688"/>
          <p14:tracePt t="58277" x="8445500" y="2076450"/>
          <p14:tracePt t="58277" x="8407400" y="2187575"/>
          <p14:tracePt t="58277" x="8353425" y="2276475"/>
          <p14:tracePt t="58277" x="8321675" y="2324100"/>
          <p14:tracePt t="58277" x="8270875" y="2395538"/>
          <p14:tracePt t="58277" x="8210550" y="2455863"/>
          <p14:tracePt t="58277" x="8161338" y="2497138"/>
          <p14:tracePt t="58277" x="8091488" y="2538413"/>
          <p14:tracePt t="58277" x="8056563" y="2560638"/>
          <p14:tracePt t="58277" x="8018463" y="2576513"/>
          <p14:tracePt t="58277" x="7964488" y="2592388"/>
          <p14:tracePt t="58277" x="7939088" y="2598738"/>
          <p14:tracePt t="58277" x="7894638" y="2605088"/>
          <p14:tracePt t="58277" x="7885113" y="2605088"/>
          <p14:tracePt t="58277" x="7859713" y="2611438"/>
          <p14:tracePt t="58277" x="7843838" y="2611438"/>
          <p14:tracePt t="58277" x="7834313" y="2611438"/>
          <p14:tracePt t="58277" x="7821613" y="2611438"/>
          <p14:tracePt t="58277" x="7818438" y="2611438"/>
          <p14:tracePt t="58277" x="7815263" y="2611438"/>
          <p14:tracePt t="58277" x="7797800" y="2608263"/>
          <p14:tracePt t="58277" x="7756525" y="2595563"/>
          <p14:tracePt t="58277" x="7699375" y="2579688"/>
          <p14:tracePt t="58277" x="7677150" y="2579688"/>
          <p14:tracePt t="58277" x="7635875" y="2579688"/>
          <p14:tracePt t="58277" x="7578725" y="2592388"/>
          <p14:tracePt t="58277" x="7543800" y="2614613"/>
          <p14:tracePt t="58277" x="7515225" y="2633663"/>
          <p14:tracePt t="58277" x="7424738" y="2697163"/>
          <p14:tracePt t="58277" x="7373938" y="2747963"/>
          <p14:tracePt t="58277" x="7265988" y="2847975"/>
          <p14:tracePt t="58277" x="7119938" y="2990850"/>
          <p14:tracePt t="58277" x="7050088" y="3073400"/>
          <p14:tracePt t="58277" x="6886575" y="3246438"/>
          <p14:tracePt t="58277" x="6680200" y="3440113"/>
          <p14:tracePt t="58277" x="6589713" y="3540125"/>
          <p14:tracePt t="58277" x="6405563" y="3708400"/>
          <p14:tracePt t="58277" x="6376988" y="3736975"/>
          <p14:tracePt t="58277" x="6251575" y="3841750"/>
          <p14:tracePt t="58277" x="6194425" y="3894138"/>
          <p14:tracePt t="58277" x="6111875" y="3973513"/>
          <p14:tracePt t="58277" x="6064250" y="4014788"/>
          <p14:tracePt t="58277" x="6035675" y="4043363"/>
          <p14:tracePt t="58277" x="6022975" y="4056063"/>
          <p14:tracePt t="58277" x="6019800" y="4056063"/>
          <p14:tracePt t="58277" x="6019800" y="4059238"/>
          <p14:tracePt t="58277" x="6010275" y="4065588"/>
          <p14:tracePt t="58277" x="6000750" y="4068763"/>
          <p14:tracePt t="58277" x="5975350" y="4081463"/>
          <p14:tracePt t="58277" x="5937250" y="4103688"/>
          <p14:tracePt t="58277" x="5865813" y="4148138"/>
          <p14:tracePt t="58277" x="5840413" y="4160838"/>
          <p14:tracePt t="58277" x="5815013" y="4167188"/>
          <p14:tracePt t="58277" x="5780088" y="4189413"/>
          <p14:tracePt t="58277" x="5751513" y="4202113"/>
          <p14:tracePt t="58277" x="5735638" y="4214813"/>
          <p14:tracePt t="58277" x="5710238" y="4235450"/>
          <p14:tracePt t="58277" x="5659438" y="4283075"/>
          <p14:tracePt t="58277" x="5608638" y="4362450"/>
          <p14:tracePt t="58277" x="5545138" y="4451350"/>
          <p14:tracePt t="58277" x="5511800" y="4498975"/>
          <p14:tracePt t="58277" x="5499100" y="4527550"/>
          <p14:tracePt t="58277" x="5464175" y="4584700"/>
          <p14:tracePt t="58277" x="5451475" y="4621213"/>
          <p14:tracePt t="58277" x="5451475" y="4643438"/>
          <p14:tracePt t="58277" x="5445125" y="4668838"/>
          <p14:tracePt t="58277" x="5445125" y="4694238"/>
          <p14:tracePt t="58277" x="5445125" y="4732338"/>
          <p14:tracePt t="58277" x="5457825" y="4779963"/>
          <p14:tracePt t="58277" x="5489575" y="4837113"/>
          <p14:tracePt t="58277" x="5502275" y="4862513"/>
          <p14:tracePt t="58277" x="5526088" y="4891088"/>
          <p14:tracePt t="58277" x="5554663" y="4919663"/>
          <p14:tracePt t="58277" x="5570538" y="4932363"/>
          <p14:tracePt t="58277" x="5614988" y="4962525"/>
          <p14:tracePt t="58277" x="5640388" y="4975225"/>
          <p14:tracePt t="58277" x="5659438" y="4984750"/>
          <p14:tracePt t="58277" x="5684838" y="4997450"/>
          <p14:tracePt t="58277" x="5719763" y="5013325"/>
          <p14:tracePt t="58277" x="5729288" y="5019675"/>
          <p14:tracePt t="58277" x="5748338" y="5022850"/>
          <p14:tracePt t="58277" x="5757863" y="5029200"/>
          <p14:tracePt t="58277" x="5776913" y="5029200"/>
          <p14:tracePt t="58277" x="5792788" y="5035550"/>
          <p14:tracePt t="58277" x="5811838" y="5035550"/>
          <p14:tracePt t="58277" x="5827713" y="5035550"/>
          <p14:tracePt t="58277" x="5830888" y="5035550"/>
          <p14:tracePt t="58277" x="5837238" y="5035550"/>
          <p14:tracePt t="58277" x="5840413" y="5035550"/>
          <p14:tracePt t="58277" x="5846763" y="5035550"/>
          <p14:tracePt t="58277" x="5849938" y="5035550"/>
          <p14:tracePt t="58277" x="5853113" y="5035550"/>
          <p14:tracePt t="58277" x="5868988" y="5035550"/>
          <p14:tracePt t="58277" x="5888038" y="5032375"/>
          <p14:tracePt t="58277" x="5897563" y="5032375"/>
          <p14:tracePt t="58277" x="5900738" y="5029200"/>
          <p14:tracePt t="58277" x="5911850" y="5029200"/>
          <p14:tracePt t="58277" x="5918200" y="5022850"/>
          <p14:tracePt t="58277" x="5934075" y="5019675"/>
          <p14:tracePt t="58277" x="5949950" y="5006975"/>
          <p14:tracePt t="58277" x="5984875" y="4994275"/>
          <p14:tracePt t="58277" x="6019800" y="4978400"/>
          <p14:tracePt t="58277" x="6067425" y="4954588"/>
          <p14:tracePt t="58277" x="6115050" y="4929188"/>
          <p14:tracePt t="58277" x="6130925" y="4926013"/>
          <p14:tracePt t="58277" x="6165850" y="4897438"/>
          <p14:tracePt t="58277" x="6194425" y="4875213"/>
          <p14:tracePt t="58277" x="6219825" y="4856163"/>
          <p14:tracePt t="58277" x="6257925" y="4833938"/>
          <p14:tracePt t="58277" x="6264275" y="4821238"/>
          <p14:tracePt t="58277" x="6300788" y="4795838"/>
          <p14:tracePt t="58277" x="6319838" y="4776788"/>
          <p14:tracePt t="58277" x="6329363" y="4757738"/>
          <p14:tracePt t="58277" x="6342063" y="4741863"/>
          <p14:tracePt t="58277" x="6342063" y="4735513"/>
          <p14:tracePt t="58277" x="6348413" y="4719638"/>
          <p14:tracePt t="58277" x="6354763" y="4697413"/>
          <p14:tracePt t="58277" x="6354763" y="4672013"/>
          <p14:tracePt t="58277" x="6367463" y="4605338"/>
          <p14:tracePt t="58277" x="6367463" y="4587875"/>
          <p14:tracePt t="58277" x="6367463" y="4521200"/>
          <p14:tracePt t="58277" x="6364288" y="4495800"/>
          <p14:tracePt t="58277" x="6361113" y="4479925"/>
          <p14:tracePt t="58277" x="6348413" y="4460875"/>
          <p14:tracePt t="58277" x="6342063" y="4457700"/>
          <p14:tracePt t="58277" x="6332538" y="4451350"/>
          <p14:tracePt t="58277" x="6307138" y="4432300"/>
          <p14:tracePt t="58277" x="6291263" y="4425950"/>
          <p14:tracePt t="58277" x="6264275" y="4413250"/>
          <p14:tracePt t="58277" x="6251575" y="4413250"/>
          <p14:tracePt t="58277" x="6219825" y="4406900"/>
          <p14:tracePt t="58277" x="6175375" y="4400550"/>
          <p14:tracePt t="58277" x="6080125" y="4400550"/>
          <p14:tracePt t="58277" x="5975350" y="4400550"/>
          <p14:tracePt t="58277" x="5911850" y="4391025"/>
          <p14:tracePt t="58277" x="5815013" y="4391025"/>
          <p14:tracePt t="58277" x="5697538" y="4397375"/>
          <p14:tracePt t="58277" x="5592763" y="4406900"/>
          <p14:tracePt t="58277" x="5561013" y="4406900"/>
          <p14:tracePt t="58277" x="5473700" y="4416425"/>
          <p14:tracePt t="58277" x="5397500" y="4432300"/>
          <p14:tracePt t="58277" x="5362575" y="4438650"/>
          <p14:tracePt t="58277" x="5327650" y="4460875"/>
          <p14:tracePt t="58277" x="5314950" y="4473575"/>
          <p14:tracePt t="58277" x="5286375" y="4514850"/>
          <p14:tracePt t="58277" x="5264150" y="4552950"/>
          <p14:tracePt t="58277" x="5248275" y="4621213"/>
          <p14:tracePt t="58277" x="5248275" y="4684713"/>
          <p14:tracePt t="58277" x="5241925" y="4700588"/>
          <p14:tracePt t="58277" x="5241925" y="4776788"/>
          <p14:tracePt t="58277" x="5248275" y="4849813"/>
          <p14:tracePt t="58277" x="5273675" y="4926013"/>
          <p14:tracePt t="58277" x="5295900" y="4965700"/>
          <p14:tracePt t="58277" x="5318125" y="5003800"/>
          <p14:tracePt t="58277" x="5356225" y="5032375"/>
          <p14:tracePt t="58277" x="5413375" y="5073650"/>
          <p14:tracePt t="58277" x="5457825" y="5089525"/>
          <p14:tracePt t="58277" x="5492750" y="5095875"/>
          <p14:tracePt t="58277" x="5538788" y="5105400"/>
          <p14:tracePt t="58277" x="5583238" y="5111750"/>
          <p14:tracePt t="58277" x="5678488" y="5121275"/>
          <p14:tracePt t="58277" x="5732463" y="5121275"/>
          <p14:tracePt t="58277" x="5757863" y="5121275"/>
          <p14:tracePt t="58277" x="5795963" y="5121275"/>
          <p14:tracePt t="58277" x="5872163" y="5114925"/>
          <p14:tracePt t="58277" x="5918200" y="5099050"/>
          <p14:tracePt t="58277" x="5956300" y="5086350"/>
          <p14:tracePt t="58277" x="5965825" y="5086350"/>
          <p14:tracePt t="58277" x="6000750" y="5064125"/>
          <p14:tracePt t="58277" x="6026150" y="5051425"/>
          <p14:tracePt t="58277" x="6051550" y="5038725"/>
          <p14:tracePt t="58277" x="6076950" y="5026025"/>
          <p14:tracePt t="58277" x="6083300" y="5016500"/>
          <p14:tracePt t="58277" x="6108700" y="5003800"/>
          <p14:tracePt t="58277" x="6127750" y="4984750"/>
          <p14:tracePt t="58277" x="6156325" y="4954588"/>
          <p14:tracePt t="58277" x="6175375" y="4935538"/>
          <p14:tracePt t="58277" x="6184900" y="4922838"/>
          <p14:tracePt t="58277" x="6197600" y="4906963"/>
          <p14:tracePt t="58277" x="6210300" y="4894263"/>
          <p14:tracePt t="58277" x="6213475" y="4891088"/>
          <p14:tracePt t="58277" x="6213475" y="4884738"/>
          <p14:tracePt t="58277" x="6210300" y="4846638"/>
          <p14:tracePt t="58277" x="6207125" y="4837113"/>
          <p14:tracePt t="58277" x="6200775" y="4827588"/>
          <p14:tracePt t="58277" x="6197600" y="4821238"/>
          <p14:tracePt t="58277" x="6197600" y="4811713"/>
          <p14:tracePt t="58277" x="6191250" y="4808538"/>
          <p14:tracePt t="58277" x="6188075" y="4799013"/>
          <p14:tracePt t="58277" x="6181725" y="4792663"/>
          <p14:tracePt t="58277" x="6181725" y="4789488"/>
          <p14:tracePt t="58277" x="6181725" y="4783138"/>
          <p14:tracePt t="58277" x="6178550" y="4779963"/>
          <p14:tracePt t="58277" x="6172200" y="4773613"/>
          <p14:tracePt t="58277" x="6172200" y="4764088"/>
          <p14:tracePt t="58277" x="6169025" y="4764088"/>
          <p14:tracePt t="58277" x="6169025" y="4760913"/>
          <p14:tracePt t="58277" x="6162675" y="4757738"/>
          <p14:tracePt t="58277" x="6159500" y="4751388"/>
          <p14:tracePt t="58277" x="6156325" y="4748213"/>
          <p14:tracePt t="58277" x="6149975" y="4741863"/>
          <p14:tracePt t="58277" x="6140450" y="4738688"/>
          <p14:tracePt t="58277" x="6137275" y="4732338"/>
          <p14:tracePt t="58277" x="6130925" y="4729163"/>
          <p14:tracePt t="58277" x="6127750" y="4722813"/>
          <p14:tracePt t="58277" x="6127750" y="4719638"/>
          <p14:tracePt t="58277" x="6118225" y="4713288"/>
          <p14:tracePt t="58277" x="6111875" y="4713288"/>
          <p14:tracePt t="58277" x="6108700" y="4710113"/>
          <p14:tracePt t="58277" x="6102350" y="4710113"/>
          <p14:tracePt t="58277" x="6102350" y="4706938"/>
          <p14:tracePt t="58277" x="6099175" y="4706938"/>
          <p14:tracePt t="58277" x="6096000" y="4706938"/>
          <p14:tracePt t="58277" x="6121400" y="4659313"/>
          <p14:tracePt t="58277" x="6127750" y="4656138"/>
          <p14:tracePt t="58277" x="6127750" y="4652963"/>
          <p14:tracePt t="58277" x="6130925" y="4646613"/>
          <p14:tracePt t="58277" x="6130925" y="4643438"/>
          <p14:tracePt t="58277" x="6130925" y="4637088"/>
          <p14:tracePt t="58277" x="6137275" y="4621213"/>
          <p14:tracePt t="58277" x="6137275" y="4605338"/>
          <p14:tracePt t="58277" x="6137275" y="4595813"/>
          <p14:tracePt t="58277" x="6137275" y="4587875"/>
          <p14:tracePt t="58277" x="6137275" y="4575175"/>
          <p14:tracePt t="58277" x="6137275" y="4562475"/>
          <p14:tracePt t="58277" x="6134100" y="4546600"/>
          <p14:tracePt t="58277" x="6127750" y="4537075"/>
          <p14:tracePt t="58277" x="6124575" y="4524375"/>
          <p14:tracePt t="58277" x="6111875" y="4508500"/>
          <p14:tracePt t="58277" x="6099175" y="4489450"/>
          <p14:tracePt t="58277" x="6086475" y="4476750"/>
          <p14:tracePt t="58277" x="6086475" y="4473575"/>
          <p14:tracePt t="58277" x="6076950" y="4464050"/>
          <p14:tracePt t="58277" x="6061075" y="4445000"/>
          <p14:tracePt t="58277" x="6042025" y="4432300"/>
          <p14:tracePt t="58277" x="6029325" y="4422775"/>
          <p14:tracePt t="58277" x="6013450" y="4416425"/>
          <p14:tracePt t="58277" x="6000750" y="4410075"/>
          <p14:tracePt t="58277" x="5984875" y="4410075"/>
          <p14:tracePt t="58277" x="5962650" y="4410075"/>
          <p14:tracePt t="58277" x="5930900" y="4410075"/>
          <p14:tracePt t="58277" x="5903913" y="4410075"/>
          <p14:tracePt t="58277" x="5872163" y="4413250"/>
          <p14:tracePt t="58277" x="5837238" y="4429125"/>
          <p14:tracePt t="58277" x="5767388" y="4460875"/>
          <p14:tracePt t="58277" x="5751513" y="4473575"/>
          <p14:tracePt t="58277" x="5707063" y="4511675"/>
          <p14:tracePt t="58277" x="5668963" y="4549775"/>
          <p14:tracePt t="58277" x="5627688" y="4598988"/>
          <p14:tracePt t="58277" x="5583238" y="4678363"/>
          <p14:tracePt t="58277" x="5576888" y="4700588"/>
          <p14:tracePt t="58277" x="5570538" y="4757738"/>
          <p14:tracePt t="58277" x="5570538" y="4821238"/>
          <p14:tracePt t="58277" x="5570538" y="4884738"/>
          <p14:tracePt t="58277" x="5573713" y="4938713"/>
          <p14:tracePt t="58277" x="5573713" y="4954588"/>
          <p14:tracePt t="58277" x="5589588" y="4991100"/>
          <p14:tracePt t="58277" x="5608638" y="5019675"/>
          <p14:tracePt t="58277" x="5637213" y="5048250"/>
          <p14:tracePt t="58277" x="5665788" y="5067300"/>
          <p14:tracePt t="58277" x="5675313" y="5073650"/>
          <p14:tracePt t="58277" x="5710238" y="5086350"/>
          <p14:tracePt t="58277" x="5735638" y="5092700"/>
          <p14:tracePt t="58277" x="5745163" y="5099050"/>
          <p14:tracePt t="58277" x="5776913" y="5105400"/>
          <p14:tracePt t="58277" x="5786438" y="5105400"/>
          <p14:tracePt t="58277" x="5811838" y="5111750"/>
          <p14:tracePt t="58277" x="5837238" y="5111750"/>
          <p14:tracePt t="58277" x="5853113" y="5111750"/>
          <p14:tracePt t="58277" x="5875338" y="5111750"/>
          <p14:tracePt t="58277" x="5888038" y="5111750"/>
          <p14:tracePt t="58277" x="5921375" y="5108575"/>
          <p14:tracePt t="58277" x="5956300" y="5092700"/>
          <p14:tracePt t="58277" x="5975350" y="5086350"/>
          <p14:tracePt t="58277" x="5984875" y="5083175"/>
          <p14:tracePt t="58277" x="6019800" y="5060950"/>
          <p14:tracePt t="58277" x="6029325" y="5051425"/>
          <p14:tracePt t="58277" x="6086475" y="4991100"/>
          <p14:tracePt t="58277" x="6099175" y="4981575"/>
          <p14:tracePt t="58277" x="6118225" y="4962525"/>
          <p14:tracePt t="58277" x="6146800" y="4922838"/>
          <p14:tracePt t="58277" x="6159500" y="4903788"/>
          <p14:tracePt t="58277" x="6194425" y="4862513"/>
          <p14:tracePt t="58277" x="6200775" y="4843463"/>
          <p14:tracePt t="58277" x="6213475" y="4827588"/>
          <p14:tracePt t="58277" x="6226175" y="4776788"/>
          <p14:tracePt t="58277" x="6242050" y="4751388"/>
          <p14:tracePt t="58277" x="6257925" y="4675188"/>
          <p14:tracePt t="58277" x="6264275" y="4649788"/>
          <p14:tracePt t="58277" x="6270625" y="4614863"/>
          <p14:tracePt t="58277" x="6280150" y="4549775"/>
          <p14:tracePt t="58277" x="6280150" y="4505325"/>
          <p14:tracePt t="58277" x="6280150" y="4495800"/>
          <p14:tracePt t="58277" x="6276975" y="4470400"/>
          <p14:tracePt t="58277" x="6261100" y="4435475"/>
          <p14:tracePt t="58277" x="6254750" y="4416425"/>
          <p14:tracePt t="58277" x="6251575" y="4406900"/>
          <p14:tracePt t="58277" x="6245225" y="4403725"/>
          <p14:tracePt t="58277" x="6242050" y="4397375"/>
          <p14:tracePt t="58277" x="6235700" y="4394200"/>
          <p14:tracePt t="58277" x="6232525" y="4387850"/>
          <p14:tracePt t="58277" x="6226175" y="4387850"/>
          <p14:tracePt t="58277" x="6223000" y="4387850"/>
          <p14:tracePt t="58277" x="6219825" y="4387850"/>
          <p14:tracePt t="58277" x="6219825" y="4384675"/>
          <p14:tracePt t="58277" x="6219825" y="4391025"/>
          <p14:tracePt t="58277" x="6232525" y="4400550"/>
          <p14:tracePt t="58277" x="6242050" y="4406900"/>
          <p14:tracePt t="58277" x="6245225" y="4410075"/>
          <p14:tracePt t="58277" x="6254750" y="4416425"/>
          <p14:tracePt t="58277" x="6261100" y="4419600"/>
          <p14:tracePt t="58277" x="6270625" y="4425950"/>
          <p14:tracePt t="58277" x="6280150" y="4425950"/>
          <p14:tracePt t="58277" x="6294438" y="4429125"/>
          <p14:tracePt t="58277" x="6303963" y="4435475"/>
          <p14:tracePt t="58277" x="6329363" y="4441825"/>
          <p14:tracePt t="58277" x="6345238" y="4441825"/>
          <p14:tracePt t="58277" x="6354763" y="4441825"/>
          <p14:tracePt t="58277" x="6373813" y="4448175"/>
          <p14:tracePt t="58277" x="6411913" y="4448175"/>
          <p14:tracePt t="58277" x="6430963" y="4448175"/>
          <p14:tracePt t="58277" x="6453188" y="4448175"/>
          <p14:tracePt t="58277" x="6465888" y="4445000"/>
          <p14:tracePt t="58277" x="6488113" y="4438650"/>
          <p14:tracePt t="58277" x="6526213" y="4425950"/>
          <p14:tracePt t="58277" x="6592888" y="4391025"/>
          <p14:tracePt t="58277" x="6602413" y="4384675"/>
          <p14:tracePt t="58277" x="6646863" y="4356100"/>
          <p14:tracePt t="58277" x="6696075" y="4324350"/>
          <p14:tracePt t="58277" x="6743700" y="4292600"/>
          <p14:tracePt t="58277" x="6781800" y="4270375"/>
          <p14:tracePt t="58277" x="6797675" y="4260850"/>
          <p14:tracePt t="58277" x="6832600" y="4232275"/>
          <p14:tracePt t="58277" x="6880225" y="4189413"/>
          <p14:tracePt t="58277" x="6899275" y="4170363"/>
          <p14:tracePt t="58277" x="6950075" y="4122738"/>
          <p14:tracePt t="58277" x="6991350" y="4071938"/>
          <p14:tracePt t="58277" x="7007225" y="4056063"/>
          <p14:tracePt t="58277" x="7038975" y="4017963"/>
          <p14:tracePt t="58277" x="7069138" y="3989388"/>
          <p14:tracePt t="58277" x="7081838" y="3976688"/>
          <p14:tracePt t="58277" x="7100888" y="3951288"/>
          <p14:tracePt t="58277" x="7110413" y="3938588"/>
          <p14:tracePt t="58277" x="7123113" y="3922713"/>
          <p14:tracePt t="58277" x="7129463" y="3903663"/>
          <p14:tracePt t="58277" x="7132638" y="3903663"/>
          <p14:tracePt t="58277" x="7132638" y="3900488"/>
          <p14:tracePt t="58277" x="7126288" y="3900488"/>
          <p14:tracePt t="58277" x="7113588" y="3900488"/>
          <p14:tracePt t="58277" x="7094538" y="3906838"/>
          <p14:tracePt t="58277" x="7085013" y="3913188"/>
          <p14:tracePt t="58277" x="7078663" y="3913188"/>
          <p14:tracePt t="58277" x="7075488" y="3916363"/>
          <p14:tracePt t="58277" x="7059613" y="3929063"/>
          <p14:tracePt t="58277" x="7045325" y="3938588"/>
          <p14:tracePt t="58277" x="7029450" y="3957638"/>
          <p14:tracePt t="58277" x="7016750" y="3976688"/>
          <p14:tracePt t="58277" x="7004050" y="3986213"/>
          <p14:tracePt t="58277" x="6991350" y="4011613"/>
          <p14:tracePt t="58277" x="6972300" y="4040188"/>
          <p14:tracePt t="58277" x="6959600" y="4049713"/>
          <p14:tracePt t="58277" x="6953250" y="4062413"/>
          <p14:tracePt t="58277" x="6953250" y="4071938"/>
          <p14:tracePt t="58277" x="6950075" y="4097338"/>
          <p14:tracePt t="58277" x="6950075" y="4148138"/>
          <p14:tracePt t="58277" x="6950075" y="4235450"/>
          <p14:tracePt t="58277" x="6950075" y="4349750"/>
          <p14:tracePt t="58277" x="6950075" y="4435475"/>
          <p14:tracePt t="58277" x="6950075" y="4595813"/>
          <p14:tracePt t="58277" x="6937375" y="4818063"/>
          <p14:tracePt t="58277" x="6924675" y="5083175"/>
          <p14:tracePt t="58277" x="6924675" y="5133975"/>
          <p14:tracePt t="58277" x="7050088" y="5133975"/>
          <p14:tracePt t="58277" x="7050088" y="5130800"/>
          <p14:tracePt t="58277" x="7050088" y="5124450"/>
          <p14:tracePt t="58277" x="7050088" y="5121275"/>
          <p14:tracePt t="58277" x="7056438" y="5114925"/>
          <p14:tracePt t="58277" x="7056438" y="5111750"/>
          <p14:tracePt t="58277" x="7059613" y="5108575"/>
          <p14:tracePt t="58277" x="7065963" y="5102225"/>
          <p14:tracePt t="58277" x="7075488" y="5092700"/>
          <p14:tracePt t="58277" x="7100888" y="5080000"/>
          <p14:tracePt t="58277" x="7107238" y="5070475"/>
          <p14:tracePt t="58277" x="7116763" y="5057775"/>
          <p14:tracePt t="58277" x="7129463" y="5051425"/>
          <p14:tracePt t="58277" x="7132638" y="5048250"/>
          <p14:tracePt t="58277" x="7142163" y="5038725"/>
          <p14:tracePt t="58277" x="7148513" y="5029200"/>
          <p14:tracePt t="58277" x="7151688" y="5029200"/>
          <p14:tracePt t="58277" x="7158038" y="5019675"/>
          <p14:tracePt t="58277" x="7158038" y="5006975"/>
          <p14:tracePt t="58277" x="7167563" y="4997450"/>
          <p14:tracePt t="58277" x="7173913" y="4972050"/>
          <p14:tracePt t="58277" x="7196138" y="4926013"/>
          <p14:tracePt t="58277" x="7202488" y="4906963"/>
          <p14:tracePt t="58277" x="7208838" y="4881563"/>
          <p14:tracePt t="58277" x="7215188" y="4878388"/>
          <p14:tracePt t="58277" x="7215188" y="4868863"/>
          <p14:tracePt t="58277" x="7218363" y="4862513"/>
          <p14:tracePt t="58277" x="7224713" y="4681538"/>
          <p14:tracePt t="58277" x="7224713" y="4672013"/>
          <p14:tracePt t="58277" x="7224713" y="4652963"/>
          <p14:tracePt t="58277" x="7224713" y="4637088"/>
          <p14:tracePt t="58277" x="7221538" y="4611688"/>
          <p14:tracePt t="58277" x="7221538" y="4602163"/>
          <p14:tracePt t="58277" x="7221538" y="4578350"/>
          <p14:tracePt t="58277" x="7221538" y="4559300"/>
          <p14:tracePt t="58277" x="7215188" y="4537075"/>
          <p14:tracePt t="58277" x="7215188" y="4511675"/>
          <p14:tracePt t="58277" x="7215188" y="4502150"/>
          <p14:tracePt t="58277" x="7215188" y="4470400"/>
          <p14:tracePt t="58277" x="7215188" y="4454525"/>
          <p14:tracePt t="58277" x="7215188" y="4413250"/>
          <p14:tracePt t="58277" x="7215188" y="4397375"/>
          <p14:tracePt t="58277" x="7208838" y="4371975"/>
          <p14:tracePt t="58277" x="7208838" y="4340225"/>
          <p14:tracePt t="58277" x="7208838" y="4321175"/>
          <p14:tracePt t="58277" x="7208838" y="4289425"/>
          <p14:tracePt t="58277" x="7208838" y="4279900"/>
          <p14:tracePt t="58277" x="7208838" y="4248150"/>
          <p14:tracePt t="58277" x="7208838" y="4225925"/>
          <p14:tracePt t="58277" x="7208838" y="4192588"/>
          <p14:tracePt t="58277" x="7208838" y="4157663"/>
          <p14:tracePt t="58277" x="7208838" y="4141788"/>
          <p14:tracePt t="58277" x="7208838" y="4119563"/>
          <p14:tracePt t="58277" x="7208838" y="4106863"/>
          <p14:tracePt t="58277" x="7208838" y="4097338"/>
          <p14:tracePt t="58277" x="7208838" y="4094163"/>
          <p14:tracePt t="58277" x="7208838" y="4087813"/>
          <p14:tracePt t="58277" x="7208838" y="4084638"/>
          <p14:tracePt t="58277" x="7205663" y="4084638"/>
          <p14:tracePt t="58277" x="7205663" y="4068763"/>
          <p14:tracePt t="58277" x="7199313" y="4059238"/>
          <p14:tracePt t="58277" x="7192963" y="4046538"/>
          <p14:tracePt t="58277" x="7078663" y="3932238"/>
          <p14:tracePt t="58277" x="6959600" y="3819525"/>
          <p14:tracePt t="58277" x="6851650" y="3733800"/>
          <p14:tracePt t="58277" x="6570663" y="3556000"/>
          <p14:tracePt t="58277" x="6421438" y="3462338"/>
          <p14:tracePt t="58277" x="6149975" y="3319463"/>
          <p14:tracePt t="58277" x="5767388" y="3111500"/>
          <p14:tracePt t="58277" x="5276850" y="2844800"/>
          <p14:tracePt t="58277" x="4814888" y="2611438"/>
          <p14:tracePt t="58277" x="4479925" y="2459038"/>
          <p14:tracePt t="58277" x="3914775" y="2270125"/>
          <p14:tracePt t="58277" x="3392488" y="2070100"/>
          <p14:tracePt t="58277" x="3025775" y="1944688"/>
          <p14:tracePt t="58277" x="2566988" y="1766888"/>
          <p14:tracePt t="58277" x="2451100" y="1728788"/>
          <p14:tracePt t="58277" x="2212975" y="1647825"/>
          <p14:tracePt t="58277" x="1865313" y="1543050"/>
          <p14:tracePt t="58277" x="1666875" y="1479550"/>
          <p14:tracePt t="58277" x="1492250" y="1422400"/>
          <p14:tracePt t="58277" x="1412875" y="1397000"/>
          <p14:tracePt t="58277" x="1306513" y="1368425"/>
          <p14:tracePt t="58277" x="1249363" y="1346200"/>
          <p14:tracePt t="58277" x="1182688" y="1320800"/>
          <p14:tracePt t="58277" x="1125538" y="1304925"/>
          <p14:tracePt t="58277" x="1109663" y="1298575"/>
          <p14:tracePt t="58277" x="1074738" y="1284288"/>
          <p14:tracePt t="58277" x="1049338" y="1277938"/>
          <p14:tracePt t="58277" x="1039813" y="1271588"/>
          <p14:tracePt t="58277" x="1030288" y="1265238"/>
          <p14:tracePt t="58277" x="1017588" y="1265238"/>
          <p14:tracePt t="58277" x="1001713" y="1262063"/>
          <p14:tracePt t="58277" x="966788" y="1246188"/>
          <p14:tracePt t="58277" x="933450" y="1239838"/>
          <p14:tracePt t="58277" x="914400" y="1233488"/>
          <p14:tracePt t="58277" x="854075" y="1211263"/>
          <p14:tracePt t="58277" x="819150" y="1189038"/>
          <p14:tracePt t="58277" x="768350" y="1150938"/>
          <p14:tracePt t="58277" x="711200" y="1109663"/>
          <p14:tracePt t="58277" x="554038" y="982663"/>
          <p14:tracePt t="58277" x="484188" y="922338"/>
          <p14:tracePt t="58277" x="404813" y="841375"/>
          <p14:tracePt t="58277" x="296863" y="752475"/>
          <p14:tracePt t="58277" x="246063" y="701675"/>
          <p14:tracePt t="58277" x="25400" y="531813"/>
          <p14:tracePt t="83254" x="284163" y="1131888"/>
          <p14:tracePt t="83264" x="577850" y="1277938"/>
          <p14:tracePt t="83275" x="949325" y="1419225"/>
          <p14:tracePt t="83288" x="1343025" y="1558925"/>
          <p14:tracePt t="83300" x="1795463" y="1690688"/>
          <p14:tracePt t="83308" x="1951038" y="1744663"/>
          <p14:tracePt t="83322" x="2209800" y="1814513"/>
          <p14:tracePt t="83333" x="2662238" y="1941513"/>
          <p14:tracePt t="83343" x="2962275" y="2014538"/>
          <p14:tracePt t="83355" x="3235325" y="2070100"/>
          <p14:tracePt t="83365" x="3379788" y="2089150"/>
          <p14:tracePt t="83380" x="3608388" y="2127250"/>
          <p14:tracePt t="83389" x="3810000" y="2139950"/>
          <p14:tracePt t="83400" x="3905250" y="2139950"/>
          <p14:tracePt t="83410" x="4068763" y="2139950"/>
          <p14:tracePt t="83427" x="4151313" y="2149475"/>
          <p14:tracePt t="83433" x="4332288" y="2159000"/>
          <p14:tracePt t="83443" x="4454525" y="2178050"/>
          <p14:tracePt t="83458" x="4711700" y="2244725"/>
          <p14:tracePt t="83467" x="4824413" y="2282825"/>
          <p14:tracePt t="83478" x="4913313" y="2327275"/>
          <p14:tracePt t="83492" x="4989513" y="2362200"/>
          <p14:tracePt t="83502" x="5059363" y="2424113"/>
          <p14:tracePt t="83511" x="5100638" y="2471738"/>
          <p14:tracePt t="83523" x="5116513" y="2538413"/>
          <p14:tracePt t="83534" x="5132388" y="2582863"/>
          <p14:tracePt t="83544" x="5153025" y="2681288"/>
          <p14:tracePt t="83559" x="5159375" y="2813050"/>
          <p14:tracePt t="83569" x="5172075" y="2971800"/>
          <p14:tracePt t="83580" x="5181600" y="3128963"/>
          <p14:tracePt t="83591" x="5181600" y="3281363"/>
          <p14:tracePt t="83601" x="5194300" y="3481388"/>
          <p14:tracePt t="83614" x="5207000" y="3810000"/>
          <p14:tracePt t="83625" x="5241925" y="3998913"/>
          <p14:tracePt t="83635" x="5260975" y="4084638"/>
          <p14:tracePt t="83647" x="5299075" y="4211638"/>
          <p14:tracePt t="83659" x="5346700" y="4330700"/>
          <p14:tracePt t="83669" x="5381625" y="4397375"/>
          <p14:tracePt t="83680" x="5454650" y="4543425"/>
          <p14:tracePt t="83694" x="5499100" y="4624388"/>
          <p14:tracePt t="83702" x="5541963" y="4700588"/>
          <p14:tracePt t="83714" x="5643563" y="4868863"/>
          <p14:tracePt t="83726" x="5738813" y="5038725"/>
          <p14:tracePt t="83738" x="5780088" y="5105400"/>
          <p14:tracePt t="87144" x="5576888" y="5114925"/>
          <p14:tracePt t="87169" x="5583238" y="5086350"/>
          <p14:tracePt t="87179" x="5583238" y="5054600"/>
          <p14:tracePt t="87194" x="5586413" y="5032375"/>
          <p14:tracePt t="87202" x="5592763" y="5006975"/>
          <p14:tracePt t="87213" x="5599113" y="4994275"/>
          <p14:tracePt t="87224" x="5605463" y="4972050"/>
          <p14:tracePt t="87236" x="5605463" y="4965700"/>
          <p14:tracePt t="87245" x="5614988" y="4948238"/>
          <p14:tracePt t="87259" x="5627688" y="4922838"/>
          <p14:tracePt t="87271" x="5634038" y="4913313"/>
          <p14:tracePt t="87292" x="5649913" y="4894263"/>
          <p14:tracePt t="87304" x="5659438" y="4875213"/>
          <p14:tracePt t="87316" x="5665788" y="4872038"/>
          <p14:tracePt t="87325" x="5668963" y="4865688"/>
          <p14:tracePt t="87339" x="5678488" y="4856163"/>
          <p14:tracePt t="87347" x="5684838" y="4852988"/>
          <p14:tracePt t="87361" x="5694363" y="4840288"/>
          <p14:tracePt t="87370" x="5707063" y="4837113"/>
          <p14:tracePt t="87381" x="5710238" y="4830763"/>
          <p14:tracePt t="87395" x="5713413" y="4827588"/>
          <p14:tracePt t="87409" x="5726113" y="4821238"/>
          <p14:tracePt t="87415" x="5729288" y="4821238"/>
          <p14:tracePt t="87427" x="5732463" y="4818063"/>
          <p14:tracePt t="87441" x="5754688" y="4811713"/>
          <p14:tracePt t="87451" x="5757863" y="4808538"/>
          <p14:tracePt t="87460" x="5789613" y="4795838"/>
          <p14:tracePt t="87476" x="5799138" y="4795838"/>
          <p14:tracePt t="87484" x="5808663" y="4789488"/>
          <p14:tracePt t="87495" x="5821363" y="4789488"/>
          <p14:tracePt t="87507" x="5853113" y="4783138"/>
          <p14:tracePt t="87523" x="5862638" y="4783138"/>
          <p14:tracePt t="87528" x="5894388" y="4776788"/>
          <p14:tracePt t="87544" x="5915025" y="4776788"/>
          <p14:tracePt t="87554" x="5924550" y="4770438"/>
          <p14:tracePt t="87561" x="5940425" y="4770438"/>
          <p14:tracePt t="87574" x="5972175" y="4770438"/>
          <p14:tracePt t="87585" x="5984875" y="4770438"/>
          <p14:tracePt t="87596" x="5988050" y="4770438"/>
          <p14:tracePt t="87607" x="5997575" y="4770438"/>
          <p14:tracePt t="87619" x="6013450" y="4770438"/>
          <p14:tracePt t="87630" x="6019800" y="4770438"/>
          <p14:tracePt t="87643" x="6029325" y="4770438"/>
          <p14:tracePt t="87651" x="6032500" y="4770438"/>
          <p14:tracePt t="87662" x="6038850" y="4770438"/>
          <p14:tracePt t="87676" x="6042025" y="4770438"/>
          <p14:tracePt t="87685" x="6045200" y="4770438"/>
          <p14:tracePt t="87708" x="6051550" y="4770438"/>
          <p14:tracePt t="87741" x="6054725" y="4770438"/>
          <p14:tracePt t="87753" x="6061075" y="4770438"/>
          <p14:tracePt t="87764" x="6064250" y="4770438"/>
          <p14:tracePt t="87775" x="6070600" y="4770438"/>
          <p14:tracePt t="87786" x="6080125" y="4770438"/>
          <p14:tracePt t="87797" x="6089650" y="4770438"/>
          <p14:tracePt t="87809" x="6099175" y="4770438"/>
          <p14:tracePt t="87820" x="6115050" y="4770438"/>
          <p14:tracePt t="87830" x="6156325" y="4770438"/>
          <p14:tracePt t="87842" x="6172200" y="4770438"/>
          <p14:tracePt t="87854" x="6191250" y="4770438"/>
          <p14:tracePt t="87864" x="6207125" y="4770438"/>
          <p14:tracePt t="87876" x="6216650" y="4773613"/>
          <p14:tracePt t="87888" x="6235700" y="4773613"/>
          <p14:tracePt t="87898" x="6273800" y="4773613"/>
          <p14:tracePt t="87909" x="6294438" y="4773613"/>
          <p14:tracePt t="87922" x="6303963" y="4779963"/>
          <p14:tracePt t="87932" x="6323013" y="4779963"/>
          <p14:tracePt t="87943" x="6332538" y="4786313"/>
          <p14:tracePt t="87958" x="6342063" y="4786313"/>
          <p14:tracePt t="87967" x="6354763" y="4789488"/>
          <p14:tracePt t="87977" x="6364288" y="4795838"/>
          <p14:tracePt t="87990" x="6389688" y="4802188"/>
          <p14:tracePt t="88004" x="6411913" y="4808538"/>
          <p14:tracePt t="88011" x="6418263" y="4811713"/>
          <p14:tracePt t="88024" x="6427788" y="4811713"/>
          <p14:tracePt t="88037" x="6443663" y="4818063"/>
          <p14:tracePt t="88045" x="6462713" y="4824413"/>
          <p14:tracePt t="88058" x="6472238" y="4830763"/>
          <p14:tracePt t="88069" x="6491288" y="4830763"/>
          <p14:tracePt t="88081" x="6494463" y="4833938"/>
          <p14:tracePt t="88091" x="6503988" y="4833938"/>
          <p14:tracePt t="88103" x="6507163" y="4840288"/>
          <p14:tracePt t="88112" x="6523038" y="4843463"/>
          <p14:tracePt t="88124" x="6529388" y="4843463"/>
          <p14:tracePt t="88135" x="6532563" y="4843463"/>
          <p14:tracePt t="88145" x="6542088" y="4849813"/>
          <p14:tracePt t="88159" x="6548438" y="4849813"/>
          <p14:tracePt t="88170" x="6551613" y="4849813"/>
          <p14:tracePt t="88316" x="6551613" y="4852988"/>
          <p14:tracePt t="88326" x="6545263" y="4868863"/>
          <p14:tracePt t="88337" x="6526213" y="4894263"/>
          <p14:tracePt t="88348" x="6497638" y="4913313"/>
          <p14:tracePt t="88360" x="6484938" y="4926013"/>
          <p14:tracePt t="88372" x="6453188" y="4954588"/>
          <p14:tracePt t="88384" x="6424613" y="4968875"/>
          <p14:tracePt t="88397" x="6367463" y="4994275"/>
          <p14:tracePt t="88410" x="6332538" y="5006975"/>
          <p14:tracePt t="88417" x="6288088" y="5022850"/>
          <p14:tracePt t="88429" x="6242050" y="5029200"/>
          <p14:tracePt t="88444" x="6175375" y="5038725"/>
          <p14:tracePt t="88454" x="6121400" y="5054600"/>
          <p14:tracePt t="88461" x="6086475" y="5054600"/>
          <p14:tracePt t="88475" x="6022975" y="5060950"/>
          <p14:tracePt t="88486" x="5959475" y="5070475"/>
          <p14:tracePt t="88496" x="5881688" y="5070475"/>
          <p14:tracePt t="88508" x="5849938" y="5070475"/>
          <p14:tracePt t="88521" x="5805488" y="5070475"/>
          <p14:tracePt t="88529" x="5764213" y="5070475"/>
          <p14:tracePt t="88543" x="5738813" y="5070475"/>
          <p14:tracePt t="88555" x="5713413" y="5060950"/>
          <p14:tracePt t="88564" x="5697538" y="5054600"/>
          <p14:tracePt t="88575" x="5684838" y="5048250"/>
          <p14:tracePt t="88586" x="5675313" y="5038725"/>
          <p14:tracePt t="88597" x="5656263" y="5013325"/>
          <p14:tracePt t="88608" x="5643563" y="4994275"/>
          <p14:tracePt t="88619" x="5621338" y="4951413"/>
          <p14:tracePt t="88629" x="5611813" y="4938713"/>
          <p14:tracePt t="88642" x="5599113" y="4906963"/>
          <p14:tracePt t="88653" x="5583238" y="4859338"/>
          <p14:tracePt t="88663" x="5567363" y="4805363"/>
          <p14:tracePt t="88677" x="5567363" y="4786313"/>
          <p14:tracePt t="88690" x="5567363" y="4754563"/>
          <p14:tracePt t="88697" x="5567363" y="4681538"/>
          <p14:tracePt t="88709" x="5570538" y="4637088"/>
          <p14:tracePt t="88722" x="5576888" y="4591050"/>
          <p14:tracePt t="88730" x="5589588" y="4572000"/>
          <p14:tracePt t="88742" x="5605463" y="4530725"/>
          <p14:tracePt t="88754" x="5618163" y="4495800"/>
          <p14:tracePt t="88764" x="5640388" y="4457700"/>
          <p14:tracePt t="88776" x="5672138" y="4419600"/>
          <p14:tracePt t="88787" x="5688013" y="4400550"/>
          <p14:tracePt t="88798" x="5716588" y="4371975"/>
          <p14:tracePt t="88809" x="5745163" y="4359275"/>
          <p14:tracePt t="88822" x="5770563" y="4346575"/>
          <p14:tracePt t="88832" x="5780088" y="4340225"/>
          <p14:tracePt t="88844" x="5799138" y="4330700"/>
          <p14:tracePt t="88857" x="5815013" y="4324350"/>
          <p14:tracePt t="88868" x="5840413" y="4311650"/>
          <p14:tracePt t="88878" x="5859463" y="4305300"/>
          <p14:tracePt t="88890" x="5884863" y="4292600"/>
          <p14:tracePt t="88901" x="5911850" y="4286250"/>
          <p14:tracePt t="88910" x="5946775" y="4279900"/>
          <p14:tracePt t="88924" x="5978525" y="4279900"/>
          <p14:tracePt t="88934" x="6010275" y="4279900"/>
          <p14:tracePt t="88944" x="6042025" y="4279900"/>
          <p14:tracePt t="88957" x="6061075" y="4279900"/>
          <p14:tracePt t="88970" x="6076950" y="4279900"/>
          <p14:tracePt t="88978" x="6089650" y="4283075"/>
          <p14:tracePt t="88991" x="6092825" y="4283075"/>
          <p14:tracePt t="89002" x="6096000" y="4283075"/>
          <p14:tracePt t="89012" x="6096000" y="4286250"/>
          <p14:tracePt t="89025" x="6102350" y="4286250"/>
          <p14:tracePt t="89037" x="6105525" y="4295775"/>
          <p14:tracePt t="89048" x="6127750" y="4330700"/>
          <p14:tracePt t="89058" x="6134100" y="4340225"/>
          <p14:tracePt t="89070" x="6159500" y="4375150"/>
          <p14:tracePt t="89079" x="6181725" y="4403725"/>
          <p14:tracePt t="89091" x="6188075" y="4419600"/>
          <p14:tracePt t="89103" x="6191250" y="4432300"/>
          <p14:tracePt t="89113" x="6197600" y="4448175"/>
          <p14:tracePt t="89127" x="6197600" y="4473575"/>
          <p14:tracePt t="89137" x="6197600" y="4495800"/>
          <p14:tracePt t="89147" x="6197600" y="4527550"/>
          <p14:tracePt t="89159" x="6194425" y="4572000"/>
          <p14:tracePt t="89171" x="6194425" y="4584700"/>
          <p14:tracePt t="89181" x="6172200" y="4618038"/>
          <p14:tracePt t="89193" x="6092825" y="4700588"/>
          <p14:tracePt t="89208" x="6045200" y="4732338"/>
          <p14:tracePt t="89215" x="5946775" y="4767263"/>
          <p14:tracePt t="89227" x="5891213" y="4773613"/>
          <p14:tracePt t="89239" x="5827713" y="4773613"/>
          <p14:tracePt t="89248" x="5732463" y="4770438"/>
          <p14:tracePt t="89260" x="5646738" y="4741863"/>
          <p14:tracePt t="89272" x="5608638" y="4719638"/>
          <p14:tracePt t="89282" x="5538788" y="4659313"/>
          <p14:tracePt t="89293" x="5486400" y="4587875"/>
          <p14:tracePt t="89306" x="5451475" y="4502150"/>
          <p14:tracePt t="89316" x="5422900" y="4403725"/>
          <p14:tracePt t="89340" x="5407025" y="4221163"/>
          <p14:tracePt t="89352" x="5413375" y="4090988"/>
          <p14:tracePt t="89361" x="5467350" y="3859213"/>
          <p14:tracePt t="89374" x="5492750" y="3749675"/>
          <p14:tracePt t="89386" x="5529263" y="3651250"/>
          <p14:tracePt t="89396" x="5605463" y="3487738"/>
          <p14:tracePt t="89410" x="5649913" y="3411538"/>
          <p14:tracePt t="89419" x="5719763" y="3278188"/>
          <p14:tracePt t="89430" x="5761038" y="3221038"/>
          <p14:tracePt t="89443" x="5799138" y="3179763"/>
          <p14:tracePt t="89453" x="5840413" y="3141663"/>
          <p14:tracePt t="89463" x="5908675" y="3089275"/>
          <p14:tracePt t="89476" x="5956300" y="3063875"/>
          <p14:tracePt t="89488" x="5994400" y="3041650"/>
          <p14:tracePt t="89496" x="6029325" y="3028950"/>
          <p14:tracePt t="89509" x="6054725" y="3022600"/>
          <p14:tracePt t="89521" x="6064250" y="3025775"/>
          <p14:tracePt t="89530" x="6083300" y="3035300"/>
          <p14:tracePt t="89543" x="6118225" y="3070225"/>
          <p14:tracePt t="89553" x="6146800" y="3098800"/>
          <p14:tracePt t="89564" x="6188075" y="3151188"/>
          <p14:tracePt t="89578" x="6235700" y="3192463"/>
          <p14:tracePt t="89589" x="6276975" y="3240088"/>
          <p14:tracePt t="89598" x="6307138" y="3268663"/>
          <p14:tracePt t="89612" x="6357938" y="3325813"/>
          <p14:tracePt t="89622" x="6392863" y="3395663"/>
          <p14:tracePt t="89632" x="6434138" y="3452813"/>
          <p14:tracePt t="89644" x="6478588" y="3552825"/>
          <p14:tracePt t="89655" x="6500813" y="3600450"/>
          <p14:tracePt t="89665" x="6535738" y="3667125"/>
          <p14:tracePt t="89677" x="6551613" y="3724275"/>
          <p14:tracePt t="89690" x="6567488" y="3787775"/>
          <p14:tracePt t="89698" x="6567488" y="3865563"/>
          <p14:tracePt t="89710" x="6567488" y="3916363"/>
          <p14:tracePt t="89723" x="6561138" y="4011613"/>
          <p14:tracePt t="89732" x="6551613" y="4097338"/>
          <p14:tracePt t="89743" x="6545263" y="4141788"/>
          <p14:tracePt t="89757" x="6529388" y="4217988"/>
          <p14:tracePt t="89770" x="6523038" y="4254500"/>
          <p14:tracePt t="89777" x="6513513" y="4289425"/>
          <p14:tracePt t="89791" x="6497638" y="4346575"/>
          <p14:tracePt t="89803" x="6494463" y="4368800"/>
          <p14:tracePt t="89811" x="6478588" y="4406900"/>
          <p14:tracePt t="89824" x="6475413" y="4410075"/>
          <p14:tracePt t="89836" x="6462713" y="4425950"/>
          <p14:tracePt t="89846" x="6459538" y="4435475"/>
          <p14:tracePt t="89858" x="6453188" y="4441825"/>
          <p14:tracePt t="91990" x="6383338" y="4451350"/>
          <p14:tracePt t="91993" x="6373813" y="4457700"/>
          <p14:tracePt t="92004" x="6323013" y="4464050"/>
          <p14:tracePt t="92020" x="6276975" y="4470400"/>
          <p14:tracePt t="92027" x="6242050" y="4476750"/>
          <p14:tracePt t="92042" x="6226175" y="4483100"/>
          <p14:tracePt t="92052" x="6207125" y="4483100"/>
          <p14:tracePt t="92073" x="6181725" y="4489450"/>
          <p14:tracePt t="92086" x="6169025" y="4495800"/>
          <p14:tracePt t="92095" x="6165850" y="4495800"/>
          <p14:tracePt t="92107" x="6159500" y="4495800"/>
          <p14:tracePt t="92118" x="6156325" y="4498975"/>
          <p14:tracePt t="92129" x="6153150" y="4498975"/>
          <p14:tracePt t="92141" x="6146800" y="4498975"/>
          <p14:tracePt t="92152" x="6146800" y="4505325"/>
          <p14:tracePt t="92162" x="6143625" y="4505325"/>
          <p14:tracePt t="92176" x="6137275" y="4505325"/>
          <p14:tracePt t="92185" x="6137275" y="4508500"/>
          <p14:tracePt t="92196" x="6134100" y="4508500"/>
          <p14:tracePt t="92209" x="6127750" y="4508500"/>
          <p14:tracePt t="92220" x="6124575" y="4511675"/>
          <p14:tracePt t="92230" x="6115050" y="4518025"/>
          <p14:tracePt t="92242" x="6108700" y="4521200"/>
          <p14:tracePt t="92253" x="6099175" y="4521200"/>
          <p14:tracePt t="92263" x="6099175" y="4527550"/>
          <p14:tracePt t="92275" x="6096000" y="4527550"/>
          <p14:tracePt t="92288" x="6092825" y="4527550"/>
          <p14:tracePt t="92298" x="6086475" y="4530725"/>
          <p14:tracePt t="92310" x="6083300" y="4537075"/>
          <p14:tracePt t="92321" x="6073775" y="4537075"/>
          <p14:tracePt t="92331" x="6067425" y="4540250"/>
          <p14:tracePt t="92345" x="6064250" y="4543425"/>
          <p14:tracePt t="92355" x="6054725" y="4549775"/>
          <p14:tracePt t="92365" x="6048375" y="4549775"/>
          <p14:tracePt t="92376" x="6045200" y="4552950"/>
          <p14:tracePt t="92389" x="6035675" y="4559300"/>
          <p14:tracePt t="92398" x="6022975" y="4565650"/>
          <p14:tracePt t="92410" x="6019800" y="4568825"/>
          <p14:tracePt t="92422" x="6016625" y="4568825"/>
          <p14:tracePt t="92432" x="6016625" y="4575175"/>
          <p14:tracePt t="92443" x="6010275" y="4575175"/>
          <p14:tracePt t="92458" x="6000750" y="4578350"/>
          <p14:tracePt t="92466" x="5991225" y="4584700"/>
          <p14:tracePt t="92477" x="5984875" y="4584700"/>
          <p14:tracePt t="92491" x="5975350" y="4584700"/>
          <p14:tracePt t="92503" x="5972175" y="4587875"/>
          <p14:tracePt t="92511" x="5962650" y="4595813"/>
          <p14:tracePt t="92526" x="5956300" y="4595813"/>
          <p14:tracePt t="92537" x="5953125" y="4595813"/>
          <p14:tracePt t="92545" x="5946775" y="4595813"/>
          <p14:tracePt t="92558" x="5943600" y="4598988"/>
          <p14:tracePt t="92570" x="5934075" y="4598988"/>
          <p14:tracePt t="92580" x="5927725" y="4598988"/>
          <p14:tracePt t="92593" x="5924550" y="4605338"/>
          <p14:tracePt t="92603" x="5915025" y="4605338"/>
          <p14:tracePt t="92612" x="5897563" y="4611688"/>
          <p14:tracePt t="92627" x="5878513" y="4611688"/>
          <p14:tracePt t="92638" x="5875338" y="4611688"/>
          <p14:tracePt t="92646" x="5859463" y="4611688"/>
          <p14:tracePt t="92661" x="5849938" y="4614863"/>
          <p14:tracePt t="92670" x="5837238" y="4614863"/>
          <p14:tracePt t="92681" x="5827713" y="4614863"/>
          <p14:tracePt t="92693" x="5818188" y="4614863"/>
          <p14:tracePt t="92705" x="5802313" y="4614863"/>
          <p14:tracePt t="92714" x="5789613" y="4614863"/>
          <p14:tracePt t="92727" x="5773738" y="4611688"/>
          <p14:tracePt t="92739" x="5764213" y="4611688"/>
          <p14:tracePt t="92748" x="5764213" y="4608513"/>
          <p14:tracePt t="92760" x="5754688" y="4608513"/>
          <p14:tracePt t="92772" x="5741988" y="4602163"/>
          <p14:tracePt t="92782" x="5738813" y="4598988"/>
          <p14:tracePt t="92793" x="5732463" y="4591050"/>
          <p14:tracePt t="92804" x="5729288" y="4591050"/>
          <p14:tracePt t="92819" x="5719763" y="4581525"/>
          <p14:tracePt t="92827" x="5707063" y="4572000"/>
          <p14:tracePt t="92842" x="5697538" y="4559300"/>
          <p14:tracePt t="92850" x="5684838" y="4549775"/>
          <p14:tracePt t="92860" x="5684838" y="4543425"/>
          <p14:tracePt t="92872" x="5675313" y="4527550"/>
          <p14:tracePt t="92882" x="5668963" y="4518025"/>
          <p14:tracePt t="92893" x="5656263" y="4498975"/>
          <p14:tracePt t="92907" x="5653088" y="4489450"/>
          <p14:tracePt t="92916" x="5646738" y="4470400"/>
          <p14:tracePt t="92927" x="5640388" y="4454525"/>
          <p14:tracePt t="92942" x="5640388" y="4435475"/>
          <p14:tracePt t="92952" x="5640388" y="4432300"/>
          <p14:tracePt t="92961" x="5640388" y="4416425"/>
          <p14:tracePt t="92975" x="5640388" y="4413250"/>
          <p14:tracePt t="92986" x="5640388" y="4403725"/>
          <p14:tracePt t="92995" x="5640388" y="4394200"/>
          <p14:tracePt t="93007" x="5640388" y="4387850"/>
          <p14:tracePt t="93019" x="5640388" y="4384675"/>
          <p14:tracePt t="93096" x="5646738" y="4384675"/>
          <p14:tracePt t="93107" x="5649913" y="4384675"/>
          <p14:tracePt t="93130" x="5649913" y="4391025"/>
          <p14:tracePt t="93142" x="5649913" y="4394200"/>
          <p14:tracePt t="93153" x="5649913" y="4397375"/>
          <p14:tracePt t="93163" x="5649913" y="4403725"/>
          <p14:tracePt t="93177" x="5643563" y="4406900"/>
          <p14:tracePt t="93187" x="5640388" y="4413250"/>
          <p14:tracePt t="93197" x="5637213" y="4416425"/>
          <p14:tracePt t="93209" x="5618163" y="4445000"/>
          <p14:tracePt t="93220" x="5605463" y="4473575"/>
          <p14:tracePt t="93231" x="5589588" y="4508500"/>
          <p14:tracePt t="93242" x="5576888" y="4543425"/>
          <p14:tracePt t="93255" x="5567363" y="4587875"/>
          <p14:tracePt t="93265" x="5561013" y="4646613"/>
          <p14:tracePt t="93276" x="5551488" y="4741863"/>
          <p14:tracePt t="93288" x="5551488" y="4764088"/>
          <p14:tracePt t="93303" x="5557838" y="4821238"/>
          <p14:tracePt t="93310" x="5573713" y="4878388"/>
          <p14:tracePt t="93322" x="5586413" y="4922838"/>
          <p14:tracePt t="93332" x="5618163" y="4972050"/>
          <p14:tracePt t="93345" x="5649913" y="5010150"/>
          <p14:tracePt t="93356" x="5697538" y="5041900"/>
          <p14:tracePt t="93366" x="5745163" y="5073650"/>
          <p14:tracePt t="93377" x="5792788" y="5099050"/>
          <p14:tracePt t="93390" x="5846763" y="5114925"/>
          <p14:tracePt t="93402" x="5865813" y="5121275"/>
          <p14:tracePt t="93411" x="5915025" y="5127625"/>
          <p14:tracePt t="93426" x="5969000" y="5127625"/>
          <p14:tracePt t="93436" x="6003925" y="5127625"/>
          <p14:tracePt t="93446" x="6019800" y="5124450"/>
          <p14:tracePt t="93457" x="6045200" y="5118100"/>
          <p14:tracePt t="93472" x="6061075" y="5105400"/>
          <p14:tracePt t="93479" x="6086475" y="5092700"/>
          <p14:tracePt t="93493" x="6124575" y="5070475"/>
          <p14:tracePt t="93504" x="6137275" y="5060950"/>
          <p14:tracePt t="93515" x="6156325" y="5035550"/>
          <p14:tracePt t="93526" x="6175375" y="5016500"/>
          <p14:tracePt t="93539" x="6178550" y="5003800"/>
          <p14:tracePt t="93546" x="6191250" y="4987925"/>
          <p14:tracePt t="93560" x="6203950" y="4975225"/>
          <p14:tracePt t="93573" x="6216650" y="4948238"/>
          <p14:tracePt t="93582" x="6219825" y="4938713"/>
          <p14:tracePt t="93592" x="6232525" y="4913313"/>
          <p14:tracePt t="93603" x="6245225" y="4887913"/>
          <p14:tracePt t="93613" x="6251575" y="4875213"/>
          <p14:tracePt t="93625" x="6257925" y="4865688"/>
          <p14:tracePt t="93636" x="6264275" y="4833938"/>
          <p14:tracePt t="93647" x="6270625" y="4821238"/>
          <p14:tracePt t="93660" x="6270625" y="4789488"/>
          <p14:tracePt t="93670" x="6273800" y="4779963"/>
          <p14:tracePt t="93681" x="6273800" y="4738688"/>
          <p14:tracePt t="93692" x="6273800" y="4729163"/>
          <p14:tracePt t="93704" x="6273800" y="4687888"/>
          <p14:tracePt t="93714" x="6273800" y="4672013"/>
          <p14:tracePt t="93726" x="6273800" y="4656138"/>
          <p14:tracePt t="93739" x="6273800" y="4624388"/>
          <p14:tracePt t="93748" x="6273800" y="4611688"/>
          <p14:tracePt t="93759" x="6270625" y="4587875"/>
          <p14:tracePt t="93772" x="6267450" y="4581525"/>
          <p14:tracePt t="93782" x="6261100" y="4572000"/>
          <p14:tracePt t="93793" x="6251575" y="4556125"/>
          <p14:tracePt t="93805" x="6245225" y="4543425"/>
          <p14:tracePt t="93816" x="6238875" y="4533900"/>
          <p14:tracePt t="93827" x="6223000" y="4521200"/>
          <p14:tracePt t="93840" x="6216650" y="4511675"/>
          <p14:tracePt t="93852" x="6210300" y="4505325"/>
          <p14:tracePt t="93861" x="6194425" y="4489450"/>
          <p14:tracePt t="93873" x="6184900" y="4479925"/>
          <p14:tracePt t="93886" x="6178550" y="4467225"/>
          <p14:tracePt t="93895" x="6169025" y="4460875"/>
          <p14:tracePt t="93909" x="6149975" y="4445000"/>
          <p14:tracePt t="93919" x="6146800" y="4438650"/>
          <p14:tracePt t="93928" x="6140450" y="4438650"/>
          <p14:tracePt t="93943" x="6137275" y="4435475"/>
          <p14:tracePt t="93952" x="6130925" y="4429125"/>
          <p14:tracePt t="93963" x="6127750" y="4425950"/>
          <p14:tracePt t="93974" x="6121400" y="4422775"/>
          <p14:tracePt t="93988" x="6118225" y="4416425"/>
          <p14:tracePt t="93996" x="6108700" y="4413250"/>
          <p14:tracePt t="94009" x="6089650" y="4400550"/>
          <p14:tracePt t="94020" x="6080125" y="4394200"/>
          <p14:tracePt t="94029" x="6073775" y="4394200"/>
          <p14:tracePt t="94041" x="6070600" y="4391025"/>
          <p14:tracePt t="94053" x="6067425" y="4391025"/>
          <p14:tracePt t="94068" x="6061075" y="4384675"/>
          <p14:tracePt t="94076" x="6057900" y="4384675"/>
          <p14:tracePt t="94086" x="6051550" y="4384675"/>
          <p14:tracePt t="94097" x="6048375" y="4384675"/>
          <p14:tracePt t="94121" x="6042025" y="4384675"/>
          <p14:tracePt t="94164" x="6038850" y="4384675"/>
          <p14:tracePt t="94178" x="6035675" y="4381500"/>
          <p14:tracePt t="94188" x="6029325" y="4381500"/>
          <p14:tracePt t="94209" x="6026150" y="4381500"/>
          <p14:tracePt t="94232" x="6019800" y="4381500"/>
          <p14:tracePt t="94243" x="6016625" y="4381500"/>
          <p14:tracePt t="94257" x="6013450" y="4381500"/>
          <p14:tracePt t="94269" x="6007100" y="4381500"/>
          <p14:tracePt t="94278" x="6003925" y="4375150"/>
          <p14:tracePt t="94290" x="5997575" y="4375150"/>
          <p14:tracePt t="94304" x="5994400" y="4375150"/>
          <p14:tracePt t="94311" x="5988050" y="4375150"/>
          <p14:tracePt t="94324" x="5984875" y="4375150"/>
          <p14:tracePt t="94347" x="5981700" y="4375150"/>
          <p14:tracePt t="94357" x="5975350" y="4375150"/>
          <p14:tracePt t="94503" x="5972175" y="4375150"/>
          <p14:tracePt t="94840" x="5965825" y="4371975"/>
          <p14:tracePt t="94862" x="5962650" y="4371975"/>
          <p14:tracePt t="94875" x="5956300" y="4371975"/>
          <p14:tracePt t="94896" x="5953125" y="4371975"/>
          <p14:tracePt t="94910" x="5949950" y="4371975"/>
          <p14:tracePt t="94919" x="5943600" y="4371975"/>
          <p14:tracePt t="94930" x="5940425" y="4371975"/>
          <p14:tracePt t="94943" x="5934075" y="4371975"/>
          <p14:tracePt t="94953" x="5930900" y="4371975"/>
          <p14:tracePt t="94964" x="5921375" y="4371975"/>
          <p14:tracePt t="94976" x="5915025" y="4371975"/>
          <p14:tracePt t="94989" x="5911850" y="4371975"/>
          <p14:tracePt t="95009" x="5908675" y="4371975"/>
          <p14:tracePt t="95022" x="5900738" y="4371975"/>
          <p14:tracePt t="95032" x="5897563" y="4371975"/>
          <p14:tracePt t="95042" x="5891213" y="4371975"/>
          <p14:tracePt t="95054" x="5888038" y="4371975"/>
          <p14:tracePt t="95067" x="5878513" y="4371975"/>
          <p14:tracePt t="95076" x="5875338" y="4378325"/>
          <p14:tracePt t="95088" x="5853113" y="4387850"/>
          <p14:tracePt t="95098" x="5824538" y="4400550"/>
          <p14:tracePt t="95111" x="5799138" y="4422775"/>
          <p14:tracePt t="95123" x="5780088" y="4441825"/>
          <p14:tracePt t="95132" x="5767388" y="4445000"/>
          <p14:tracePt t="95146" x="5748338" y="4473575"/>
          <p14:tracePt t="95157" x="5729288" y="4489450"/>
          <p14:tracePt t="95166" x="5700713" y="4530725"/>
          <p14:tracePt t="95178" x="5678488" y="4556125"/>
          <p14:tracePt t="95192" x="5672138" y="4581525"/>
          <p14:tracePt t="95202" x="5659438" y="4618038"/>
          <p14:tracePt t="95211" x="5649913" y="4672013"/>
          <p14:tracePt t="95223" x="5649913" y="4716463"/>
          <p14:tracePt t="95237" x="5649913" y="4760913"/>
          <p14:tracePt t="95244" x="5649913" y="4802188"/>
          <p14:tracePt t="95258" x="5662613" y="4837113"/>
          <p14:tracePt t="95278" x="5703888" y="4894263"/>
          <p14:tracePt t="95291" x="5732463" y="4922838"/>
          <p14:tracePt t="95302" x="5780088" y="4938713"/>
          <p14:tracePt t="95312" x="5815013" y="4962525"/>
          <p14:tracePt t="95325" x="5859463" y="4968875"/>
          <p14:tracePt t="95336" x="5894388" y="4978400"/>
          <p14:tracePt t="95346" x="5915025" y="4981575"/>
          <p14:tracePt t="95360" x="5946775" y="4981575"/>
          <p14:tracePt t="95369" x="5988050" y="4981575"/>
          <p14:tracePt t="95380" x="6032500" y="4978400"/>
          <p14:tracePt t="95391" x="6080125" y="4962525"/>
          <p14:tracePt t="95403" x="6089650" y="4957763"/>
          <p14:tracePt t="95413" x="6115050" y="4945063"/>
          <p14:tracePt t="95426" x="6134100" y="4932363"/>
          <p14:tracePt t="95437" x="6149975" y="4919663"/>
          <p14:tracePt t="95448" x="6156325" y="4916488"/>
          <p14:tracePt t="95459" x="6165850" y="4903788"/>
          <p14:tracePt t="95472" x="6169025" y="4900613"/>
          <p14:tracePt t="95482" x="6175375" y="4897438"/>
          <p14:tracePt t="95493" x="6184900" y="4884738"/>
          <p14:tracePt t="95504" x="6194425" y="4875213"/>
          <p14:tracePt t="95515" x="6194425" y="4868863"/>
          <p14:tracePt t="95527" x="6200775" y="4865688"/>
          <p14:tracePt t="95538" x="6203950" y="4862513"/>
          <p14:tracePt t="95549" x="6210300" y="4856163"/>
          <p14:tracePt t="95560" x="6213475" y="4852988"/>
          <p14:tracePt t="95575" x="6213475" y="4846638"/>
          <p14:tracePt t="95583" x="6219825" y="4846638"/>
          <p14:tracePt t="95596" x="6219825" y="4843463"/>
          <p14:tracePt t="97835" x="6003925" y="4568825"/>
          <p14:tracePt t="97835" x="5988050" y="4552950"/>
          <p14:tracePt t="97835" x="5949950" y="4530725"/>
          <p14:tracePt t="97835" x="5921375" y="4508500"/>
          <p14:tracePt t="97835" x="5908675" y="4489450"/>
          <p14:tracePt t="97835" x="5881688" y="4454525"/>
          <p14:tracePt t="97835" x="5868988" y="4438650"/>
          <p14:tracePt t="97835" x="5840413" y="4394200"/>
          <p14:tracePt t="97835" x="5799138" y="4346575"/>
          <p14:tracePt t="97835" x="5776913" y="4298950"/>
          <p14:tracePt t="97835" x="5735638" y="4241800"/>
          <p14:tracePt t="97835" x="5716588" y="4221163"/>
          <p14:tracePt t="97835" x="5665788" y="4164013"/>
          <p14:tracePt t="97835" x="5586413" y="4081463"/>
          <p14:tracePt t="97835" x="5502275" y="4002088"/>
          <p14:tracePt t="97835" x="5451475" y="3941763"/>
          <p14:tracePt t="97835" x="5394325" y="3884613"/>
          <p14:tracePt t="97835" x="5267325" y="3765550"/>
          <p14:tracePt t="97835" x="5100638" y="3600450"/>
          <p14:tracePt t="97835" x="4916488" y="3427413"/>
          <p14:tracePt t="97835" x="4837113" y="3348038"/>
          <p14:tracePt t="97835" x="4743450" y="3275013"/>
          <p14:tracePt t="97835" x="4537075" y="3079750"/>
          <p14:tracePt t="97835" x="4441825" y="3006725"/>
          <p14:tracePt t="97835" x="4198938" y="2822575"/>
          <p14:tracePt t="97835" x="4141788" y="2781300"/>
          <p14:tracePt t="97835" x="3892550" y="2605088"/>
          <p14:tracePt t="97835" x="3721100" y="2493963"/>
          <p14:tracePt t="97835" x="3551238" y="2398713"/>
          <p14:tracePt t="97835" x="3168650" y="2190750"/>
          <p14:tracePt t="97835" x="3092450" y="2155825"/>
          <p14:tracePt t="97835" x="2882900" y="2051050"/>
          <p14:tracePt t="97835" x="2611438" y="1922463"/>
          <p14:tracePt t="97835" x="2149475" y="1725613"/>
          <p14:tracePt t="97835" x="1944688" y="1635125"/>
          <p14:tracePt t="97835" x="1804988" y="1568450"/>
          <p14:tracePt t="97835" x="1660525" y="1504950"/>
          <p14:tracePt t="97835" x="1387475" y="1362075"/>
          <p14:tracePt t="97835" x="1217613" y="1262063"/>
          <p14:tracePt t="97835" x="1030288" y="1163638"/>
          <p14:tracePt t="97835" x="860425" y="1068388"/>
          <p14:tracePt t="97835" x="688975" y="957263"/>
          <p14:tracePt t="97835" x="388938" y="758825"/>
          <p14:tracePt t="97835" x="300038" y="698500"/>
          <p14:tracePt t="97835" x="174625" y="606425"/>
          <p14:tracePt t="97835" x="117475" y="565150"/>
          <p14:tracePt t="97835" x="57150" y="50323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4"/>
          <p:cNvSpPr txBox="1">
            <a:spLocks noGrp="1"/>
          </p:cNvSpPr>
          <p:nvPr>
            <p:ph type="ctrTitle"/>
          </p:nvPr>
        </p:nvSpPr>
        <p:spPr>
          <a:xfrm>
            <a:off x="1304544" y="1451992"/>
            <a:ext cx="6858000" cy="420600"/>
          </a:xfrm>
          <a:prstGeom prst="rect">
            <a:avLst/>
          </a:prstGeom>
          <a:noFill/>
          <a:ln>
            <a:noFill/>
          </a:ln>
        </p:spPr>
        <p:txBody>
          <a:bodyPr spcFirstLastPara="1" wrap="square" lIns="68575" tIns="34275" rIns="68575" bIns="34275" anchor="t" anchorCtr="0">
            <a:noAutofit/>
          </a:bodyPr>
          <a:lstStyle/>
          <a:p>
            <a:pPr marL="0" lvl="0" indent="0" algn="ctr" rtl="0">
              <a:lnSpc>
                <a:spcPct val="150000"/>
              </a:lnSpc>
              <a:spcBef>
                <a:spcPts val="200"/>
              </a:spcBef>
              <a:spcAft>
                <a:spcPts val="0"/>
              </a:spcAft>
              <a:buClr>
                <a:srgbClr val="000000"/>
              </a:buClr>
              <a:buSzPts val="1000"/>
              <a:buFont typeface="Arial"/>
              <a:buNone/>
            </a:pPr>
            <a:r>
              <a:rPr lang="en" sz="2800" dirty="0">
                <a:solidFill>
                  <a:srgbClr val="000000"/>
                </a:solidFill>
              </a:rPr>
              <a:t>Edge-based SRGAN</a:t>
            </a:r>
            <a:endParaRPr sz="6000" b="0" i="0" u="none" strike="noStrike" cap="none"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13D1D3B-5286-4FB3-8FE4-ACCC8415C7A7}"/>
              </a:ext>
            </a:extLst>
          </p:cNvPr>
          <p:cNvPicPr>
            <a:picLocks noChangeAspect="1"/>
          </p:cNvPicPr>
          <p:nvPr/>
        </p:nvPicPr>
        <p:blipFill>
          <a:blip r:embed="rId5"/>
          <a:stretch>
            <a:fillRect/>
          </a:stretch>
        </p:blipFill>
        <p:spPr>
          <a:xfrm>
            <a:off x="2161032" y="477903"/>
            <a:ext cx="5385816" cy="1054882"/>
          </a:xfrm>
          <a:prstGeom prst="rect">
            <a:avLst/>
          </a:prstGeom>
        </p:spPr>
      </p:pic>
      <p:sp>
        <p:nvSpPr>
          <p:cNvPr id="7" name="Google Shape;209;p34">
            <a:extLst>
              <a:ext uri="{FF2B5EF4-FFF2-40B4-BE49-F238E27FC236}">
                <a16:creationId xmlns:a16="http://schemas.microsoft.com/office/drawing/2014/main" id="{BF06AEB6-76F3-4AAB-AC70-06E7A4BEEC0C}"/>
              </a:ext>
            </a:extLst>
          </p:cNvPr>
          <p:cNvSpPr txBox="1">
            <a:spLocks/>
          </p:cNvSpPr>
          <p:nvPr/>
        </p:nvSpPr>
        <p:spPr>
          <a:xfrm>
            <a:off x="1304544" y="138096"/>
            <a:ext cx="6858000" cy="4206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000000"/>
              </a:buClr>
              <a:buSzPts val="4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400"/>
              <a:buFont typeface="Arial"/>
              <a:buNone/>
              <a:defRPr sz="1400" b="0" i="0" u="none" strike="noStrike" cap="none">
                <a:solidFill>
                  <a:srgbClr val="000000"/>
                </a:solidFill>
                <a:latin typeface="Arial"/>
                <a:ea typeface="Arial"/>
                <a:cs typeface="Arial"/>
                <a:sym typeface="Arial"/>
              </a:defRPr>
            </a:lvl9pPr>
          </a:lstStyle>
          <a:p>
            <a:pPr>
              <a:lnSpc>
                <a:spcPct val="150000"/>
              </a:lnSpc>
              <a:spcBef>
                <a:spcPts val="200"/>
              </a:spcBef>
              <a:buClr>
                <a:srgbClr val="000000"/>
              </a:buClr>
              <a:buSzPts val="1000"/>
            </a:pPr>
            <a:r>
              <a:rPr lang="en-US" sz="1400" dirty="0" err="1">
                <a:solidFill>
                  <a:srgbClr val="000000"/>
                </a:solidFill>
              </a:rPr>
              <a:t>SRResNet</a:t>
            </a:r>
            <a:r>
              <a:rPr lang="en-US" sz="1400" dirty="0">
                <a:solidFill>
                  <a:srgbClr val="000000"/>
                </a:solidFill>
              </a:rPr>
              <a:t> </a:t>
            </a:r>
            <a:endParaRPr lang="en-US" sz="4000" dirty="0"/>
          </a:p>
        </p:txBody>
      </p:sp>
      <p:pic>
        <p:nvPicPr>
          <p:cNvPr id="8" name="Picture 7" descr="A picture containing water, building, arch, several&#10;&#10;Description automatically generated">
            <a:extLst>
              <a:ext uri="{FF2B5EF4-FFF2-40B4-BE49-F238E27FC236}">
                <a16:creationId xmlns:a16="http://schemas.microsoft.com/office/drawing/2014/main" id="{442586D8-1FE6-4582-8A14-D42BD1EAB76C}"/>
              </a:ext>
            </a:extLst>
          </p:cNvPr>
          <p:cNvPicPr>
            <a:picLocks noChangeAspect="1"/>
          </p:cNvPicPr>
          <p:nvPr/>
        </p:nvPicPr>
        <p:blipFill rotWithShape="1">
          <a:blip r:embed="rId6"/>
          <a:srcRect l="80793" t="5750" r="211" b="28936"/>
          <a:stretch/>
        </p:blipFill>
        <p:spPr>
          <a:xfrm>
            <a:off x="1089600" y="2156635"/>
            <a:ext cx="982197" cy="1125714"/>
          </a:xfrm>
          <a:prstGeom prst="rect">
            <a:avLst/>
          </a:prstGeom>
        </p:spPr>
      </p:pic>
      <p:sp>
        <p:nvSpPr>
          <p:cNvPr id="9" name="Google Shape;202;p33">
            <a:extLst>
              <a:ext uri="{FF2B5EF4-FFF2-40B4-BE49-F238E27FC236}">
                <a16:creationId xmlns:a16="http://schemas.microsoft.com/office/drawing/2014/main" id="{6B8A15DE-DE9A-418C-823F-DDC711F0AC8C}"/>
              </a:ext>
            </a:extLst>
          </p:cNvPr>
          <p:cNvSpPr txBox="1"/>
          <p:nvPr/>
        </p:nvSpPr>
        <p:spPr>
          <a:xfrm>
            <a:off x="392385" y="2627545"/>
            <a:ext cx="762439" cy="3514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1050" b="1" dirty="0"/>
              <a:t>LR</a:t>
            </a:r>
            <a:endParaRPr lang="el-GR" sz="1050" b="1" dirty="0"/>
          </a:p>
        </p:txBody>
      </p:sp>
      <p:pic>
        <p:nvPicPr>
          <p:cNvPr id="10" name="Picture 9" descr="A picture containing text, electronics&#10;&#10;Description automatically generated">
            <a:extLst>
              <a:ext uri="{FF2B5EF4-FFF2-40B4-BE49-F238E27FC236}">
                <a16:creationId xmlns:a16="http://schemas.microsoft.com/office/drawing/2014/main" id="{6727E829-248C-453C-A101-145BEEA18DE3}"/>
              </a:ext>
            </a:extLst>
          </p:cNvPr>
          <p:cNvPicPr>
            <a:picLocks noChangeAspect="1"/>
          </p:cNvPicPr>
          <p:nvPr/>
        </p:nvPicPr>
        <p:blipFill rotWithShape="1">
          <a:blip r:embed="rId7"/>
          <a:srcRect l="81172" t="4181" r="-184" b="31171"/>
          <a:stretch/>
        </p:blipFill>
        <p:spPr>
          <a:xfrm>
            <a:off x="3862050" y="2156635"/>
            <a:ext cx="993181" cy="1125714"/>
          </a:xfrm>
          <a:prstGeom prst="rect">
            <a:avLst/>
          </a:prstGeom>
        </p:spPr>
      </p:pic>
      <p:cxnSp>
        <p:nvCxnSpPr>
          <p:cNvPr id="6" name="Straight Arrow Connector 5">
            <a:extLst>
              <a:ext uri="{FF2B5EF4-FFF2-40B4-BE49-F238E27FC236}">
                <a16:creationId xmlns:a16="http://schemas.microsoft.com/office/drawing/2014/main" id="{B048700B-6559-4945-B957-658CE048AB6B}"/>
              </a:ext>
            </a:extLst>
          </p:cNvPr>
          <p:cNvCxnSpPr>
            <a:cxnSpLocks/>
          </p:cNvCxnSpPr>
          <p:nvPr/>
        </p:nvCxnSpPr>
        <p:spPr>
          <a:xfrm>
            <a:off x="2252472" y="2719491"/>
            <a:ext cx="661416" cy="0"/>
          </a:xfrm>
          <a:prstGeom prst="straightConnector1">
            <a:avLst/>
          </a:prstGeom>
          <a:ln w="5715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Google Shape;202;p33">
            <a:extLst>
              <a:ext uri="{FF2B5EF4-FFF2-40B4-BE49-F238E27FC236}">
                <a16:creationId xmlns:a16="http://schemas.microsoft.com/office/drawing/2014/main" id="{9E00AB21-66A2-4F23-9A5E-CE392DE1B052}"/>
              </a:ext>
            </a:extLst>
          </p:cNvPr>
          <p:cNvSpPr txBox="1"/>
          <p:nvPr/>
        </p:nvSpPr>
        <p:spPr>
          <a:xfrm>
            <a:off x="2822448" y="2465591"/>
            <a:ext cx="1083014" cy="50780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1050" b="1" dirty="0"/>
              <a:t>Predicted</a:t>
            </a:r>
          </a:p>
          <a:p>
            <a:pPr marL="0" lvl="0" indent="0" algn="ctr" rtl="0">
              <a:spcBef>
                <a:spcPts val="0"/>
              </a:spcBef>
              <a:spcAft>
                <a:spcPts val="0"/>
              </a:spcAft>
              <a:buNone/>
            </a:pPr>
            <a:r>
              <a:rPr lang="en-US" altLang="zh-CN" sz="1050" b="1" dirty="0" err="1"/>
              <a:t>SR_edge</a:t>
            </a:r>
            <a:endParaRPr lang="el-GR" sz="1050" b="1" dirty="0"/>
          </a:p>
        </p:txBody>
      </p:sp>
      <p:pic>
        <p:nvPicPr>
          <p:cNvPr id="14" name="Picture 13" descr="A picture containing water, building, arch, several&#10;&#10;Description automatically generated">
            <a:extLst>
              <a:ext uri="{FF2B5EF4-FFF2-40B4-BE49-F238E27FC236}">
                <a16:creationId xmlns:a16="http://schemas.microsoft.com/office/drawing/2014/main" id="{22DE68E2-9D30-4BF1-B4E3-A774FA9A7E16}"/>
              </a:ext>
            </a:extLst>
          </p:cNvPr>
          <p:cNvPicPr>
            <a:picLocks noChangeAspect="1"/>
          </p:cNvPicPr>
          <p:nvPr/>
        </p:nvPicPr>
        <p:blipFill rotWithShape="1">
          <a:blip r:embed="rId6"/>
          <a:srcRect l="80793" t="5750" r="211" b="28936"/>
          <a:stretch/>
        </p:blipFill>
        <p:spPr>
          <a:xfrm>
            <a:off x="3873034" y="3964775"/>
            <a:ext cx="982197" cy="1125714"/>
          </a:xfrm>
          <a:prstGeom prst="rect">
            <a:avLst/>
          </a:prstGeom>
        </p:spPr>
      </p:pic>
      <p:sp>
        <p:nvSpPr>
          <p:cNvPr id="15" name="Google Shape;202;p33">
            <a:extLst>
              <a:ext uri="{FF2B5EF4-FFF2-40B4-BE49-F238E27FC236}">
                <a16:creationId xmlns:a16="http://schemas.microsoft.com/office/drawing/2014/main" id="{ED303735-1264-45E3-A23D-75C2110CBF83}"/>
              </a:ext>
            </a:extLst>
          </p:cNvPr>
          <p:cNvSpPr txBox="1"/>
          <p:nvPr/>
        </p:nvSpPr>
        <p:spPr>
          <a:xfrm>
            <a:off x="3245296" y="4403867"/>
            <a:ext cx="762439" cy="3514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1050" b="1" dirty="0"/>
              <a:t>LR</a:t>
            </a:r>
            <a:endParaRPr lang="el-GR" sz="1050" b="1" dirty="0"/>
          </a:p>
        </p:txBody>
      </p:sp>
      <p:pic>
        <p:nvPicPr>
          <p:cNvPr id="16" name="Picture 15" descr="A picture containing water, building, arch, several&#10;&#10;Description automatically generated">
            <a:extLst>
              <a:ext uri="{FF2B5EF4-FFF2-40B4-BE49-F238E27FC236}">
                <a16:creationId xmlns:a16="http://schemas.microsoft.com/office/drawing/2014/main" id="{4F4073DF-3814-48B2-8683-EAC1FA3C9F52}"/>
              </a:ext>
            </a:extLst>
          </p:cNvPr>
          <p:cNvPicPr>
            <a:picLocks noChangeAspect="1"/>
          </p:cNvPicPr>
          <p:nvPr/>
        </p:nvPicPr>
        <p:blipFill rotWithShape="1">
          <a:blip r:embed="rId6"/>
          <a:srcRect l="14216" t="5303" r="66788" b="29383"/>
          <a:stretch/>
        </p:blipFill>
        <p:spPr>
          <a:xfrm>
            <a:off x="6439662" y="2979034"/>
            <a:ext cx="982198" cy="1125714"/>
          </a:xfrm>
          <a:prstGeom prst="rect">
            <a:avLst/>
          </a:prstGeom>
        </p:spPr>
      </p:pic>
      <p:sp>
        <p:nvSpPr>
          <p:cNvPr id="17" name="Google Shape;202;p33">
            <a:extLst>
              <a:ext uri="{FF2B5EF4-FFF2-40B4-BE49-F238E27FC236}">
                <a16:creationId xmlns:a16="http://schemas.microsoft.com/office/drawing/2014/main" id="{56109E11-47FE-48AA-A21C-767AA9688FB0}"/>
              </a:ext>
            </a:extLst>
          </p:cNvPr>
          <p:cNvSpPr txBox="1"/>
          <p:nvPr/>
        </p:nvSpPr>
        <p:spPr>
          <a:xfrm>
            <a:off x="7293252" y="3366146"/>
            <a:ext cx="762439" cy="3514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1050" b="1" dirty="0"/>
              <a:t>SR</a:t>
            </a:r>
            <a:endParaRPr lang="el-GR" sz="1050" b="1" dirty="0"/>
          </a:p>
        </p:txBody>
      </p:sp>
      <p:cxnSp>
        <p:nvCxnSpPr>
          <p:cNvPr id="18" name="Straight Arrow Connector 17">
            <a:extLst>
              <a:ext uri="{FF2B5EF4-FFF2-40B4-BE49-F238E27FC236}">
                <a16:creationId xmlns:a16="http://schemas.microsoft.com/office/drawing/2014/main" id="{050FE60D-9A23-459C-B3EF-CB4E8C16146A}"/>
              </a:ext>
            </a:extLst>
          </p:cNvPr>
          <p:cNvCxnSpPr>
            <a:cxnSpLocks/>
          </p:cNvCxnSpPr>
          <p:nvPr/>
        </p:nvCxnSpPr>
        <p:spPr>
          <a:xfrm>
            <a:off x="5376672" y="3593870"/>
            <a:ext cx="829268" cy="0"/>
          </a:xfrm>
          <a:prstGeom prst="straightConnector1">
            <a:avLst/>
          </a:prstGeom>
          <a:ln w="5715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Cross 10">
            <a:extLst>
              <a:ext uri="{FF2B5EF4-FFF2-40B4-BE49-F238E27FC236}">
                <a16:creationId xmlns:a16="http://schemas.microsoft.com/office/drawing/2014/main" id="{DDE70871-4022-44D0-82CF-AF8E221BEFA1}"/>
              </a:ext>
            </a:extLst>
          </p:cNvPr>
          <p:cNvSpPr/>
          <p:nvPr/>
        </p:nvSpPr>
        <p:spPr>
          <a:xfrm>
            <a:off x="4141920" y="3408522"/>
            <a:ext cx="430080" cy="430080"/>
          </a:xfrm>
          <a:prstGeom prst="plus">
            <a:avLst>
              <a:gd name="adj" fmla="val 3847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ight Brace 19">
            <a:extLst>
              <a:ext uri="{FF2B5EF4-FFF2-40B4-BE49-F238E27FC236}">
                <a16:creationId xmlns:a16="http://schemas.microsoft.com/office/drawing/2014/main" id="{A77408CE-7CB6-4845-BDD3-1C30CE14A0EC}"/>
              </a:ext>
            </a:extLst>
          </p:cNvPr>
          <p:cNvSpPr/>
          <p:nvPr/>
        </p:nvSpPr>
        <p:spPr>
          <a:xfrm>
            <a:off x="4998720" y="2359152"/>
            <a:ext cx="213360" cy="2499350"/>
          </a:xfrm>
          <a:prstGeom prst="rightBrac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Google Shape;202;p33">
            <a:extLst>
              <a:ext uri="{FF2B5EF4-FFF2-40B4-BE49-F238E27FC236}">
                <a16:creationId xmlns:a16="http://schemas.microsoft.com/office/drawing/2014/main" id="{D5AF1F67-AF72-4C6B-B750-6BB10FEE977F}"/>
              </a:ext>
            </a:extLst>
          </p:cNvPr>
          <p:cNvSpPr txBox="1"/>
          <p:nvPr/>
        </p:nvSpPr>
        <p:spPr>
          <a:xfrm>
            <a:off x="2005175" y="2273151"/>
            <a:ext cx="1083014" cy="34621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1050" b="1" dirty="0"/>
              <a:t>GAN1</a:t>
            </a:r>
            <a:endParaRPr lang="el-GR" sz="1050" b="1" dirty="0"/>
          </a:p>
        </p:txBody>
      </p:sp>
      <p:sp>
        <p:nvSpPr>
          <p:cNvPr id="21" name="Google Shape;202;p33">
            <a:extLst>
              <a:ext uri="{FF2B5EF4-FFF2-40B4-BE49-F238E27FC236}">
                <a16:creationId xmlns:a16="http://schemas.microsoft.com/office/drawing/2014/main" id="{5D66E0BB-F8AB-4121-925F-AE70E3B10D35}"/>
              </a:ext>
            </a:extLst>
          </p:cNvPr>
          <p:cNvSpPr txBox="1"/>
          <p:nvPr/>
        </p:nvSpPr>
        <p:spPr>
          <a:xfrm>
            <a:off x="5167314" y="3177481"/>
            <a:ext cx="1083014" cy="34621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1050" b="1" dirty="0"/>
              <a:t>GAN2</a:t>
            </a:r>
            <a:endParaRPr lang="el-GR" sz="1050" b="1" dirty="0"/>
          </a:p>
        </p:txBody>
      </p:sp>
      <p:pic>
        <p:nvPicPr>
          <p:cNvPr id="4" name="音频 3">
            <a:hlinkClick r:id="" action="ppaction://media"/>
            <a:extLst>
              <a:ext uri="{FF2B5EF4-FFF2-40B4-BE49-F238E27FC236}">
                <a16:creationId xmlns:a16="http://schemas.microsoft.com/office/drawing/2014/main" id="{8C1A8550-2365-47D5-ADF5-FFBD8F312AF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683625" y="4683125"/>
            <a:ext cx="244475" cy="244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501"/>
    </mc:Choice>
    <mc:Fallback>
      <p:transition spd="slow" advTm="55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AC962-9FE7-4CF4-B1D9-A21D26A0289F}"/>
              </a:ext>
            </a:extLst>
          </p:cNvPr>
          <p:cNvSpPr>
            <a:spLocks noGrp="1"/>
          </p:cNvSpPr>
          <p:nvPr>
            <p:ph type="ctrTitle"/>
          </p:nvPr>
        </p:nvSpPr>
        <p:spPr>
          <a:xfrm>
            <a:off x="1143000" y="304922"/>
            <a:ext cx="6858000" cy="1790700"/>
          </a:xfrm>
        </p:spPr>
        <p:txBody>
          <a:bodyPr/>
          <a:lstStyle/>
          <a:p>
            <a:r>
              <a:rPr lang="en-US" altLang="zh-CN" sz="2000" dirty="0"/>
              <a:t>4x SR edge prediction</a:t>
            </a:r>
            <a:endParaRPr lang="zh-CN" altLang="en-US" sz="20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83EA4A-1768-4D03-A875-0FD7D4665FAC}"/>
                  </a:ext>
                </a:extLst>
              </p:cNvPr>
              <p:cNvSpPr txBox="1"/>
              <p:nvPr/>
            </p:nvSpPr>
            <p:spPr>
              <a:xfrm>
                <a:off x="-184670" y="1494047"/>
                <a:ext cx="4575048" cy="5014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𝑅𝑒𝑐𝑎𝑙𝑙</m:t>
                      </m:r>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P</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correctly</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predicted</m:t>
                          </m:r>
                          <m:r>
                            <a:rPr lang="en-US" altLang="zh-CN" b="0" i="0" smtClean="0">
                              <a:latin typeface="Cambria Math" panose="02040503050406030204" pitchFamily="18" charset="0"/>
                            </a:rPr>
                            <m:t> </m:t>
                          </m:r>
                        </m:num>
                        <m:den>
                          <m:r>
                            <a:rPr lang="en-US" altLang="zh-CN" i="1">
                              <a:latin typeface="Cambria Math" panose="02040503050406030204" pitchFamily="18" charset="0"/>
                            </a:rPr>
                            <m:t>#</m:t>
                          </m:r>
                          <m:r>
                            <m:rPr>
                              <m:sty m:val="p"/>
                            </m:rPr>
                            <a:rPr lang="en-US" altLang="zh-CN" b="0" i="0" smtClean="0">
                              <a:latin typeface="Cambria Math" panose="02040503050406030204" pitchFamily="18" charset="0"/>
                            </a:rPr>
                            <m:t>P</m:t>
                          </m:r>
                          <m:r>
                            <a:rPr lang="en-US" altLang="zh-CN">
                              <a:latin typeface="Cambria Math" panose="02040503050406030204" pitchFamily="18" charset="0"/>
                            </a:rPr>
                            <m:t> </m:t>
                          </m:r>
                          <m:r>
                            <m:rPr>
                              <m:sty m:val="p"/>
                            </m:rPr>
                            <a:rPr lang="en-US" altLang="zh-CN" b="0" i="0" smtClean="0">
                              <a:latin typeface="Cambria Math" panose="02040503050406030204" pitchFamily="18" charset="0"/>
                            </a:rPr>
                            <m:t>on</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GT</m:t>
                          </m:r>
                        </m:den>
                      </m:f>
                    </m:oMath>
                  </m:oMathPara>
                </a14:m>
                <a:endParaRPr lang="zh-CN" altLang="en-US" dirty="0"/>
              </a:p>
            </p:txBody>
          </p:sp>
        </mc:Choice>
        <mc:Fallback xmlns="">
          <p:sp>
            <p:nvSpPr>
              <p:cNvPr id="5" name="TextBox 4">
                <a:extLst>
                  <a:ext uri="{FF2B5EF4-FFF2-40B4-BE49-F238E27FC236}">
                    <a16:creationId xmlns:a16="http://schemas.microsoft.com/office/drawing/2014/main" id="{C183EA4A-1768-4D03-A875-0FD7D4665FAC}"/>
                  </a:ext>
                </a:extLst>
              </p:cNvPr>
              <p:cNvSpPr txBox="1">
                <a:spLocks noRot="1" noChangeAspect="1" noMove="1" noResize="1" noEditPoints="1" noAdjustHandles="1" noChangeArrowheads="1" noChangeShapeType="1" noTextEdit="1"/>
              </p:cNvSpPr>
              <p:nvPr/>
            </p:nvSpPr>
            <p:spPr>
              <a:xfrm>
                <a:off x="-184670" y="1494047"/>
                <a:ext cx="4575048" cy="501419"/>
              </a:xfrm>
              <a:prstGeom prst="rect">
                <a:avLst/>
              </a:prstGeom>
              <a:blipFill>
                <a:blip r:embed="rId5"/>
                <a:stretch>
                  <a:fillRect b="-24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F1BE581-DB7D-4DEE-925F-49E33F814363}"/>
                  </a:ext>
                </a:extLst>
              </p:cNvPr>
              <p:cNvSpPr txBox="1"/>
              <p:nvPr/>
            </p:nvSpPr>
            <p:spPr>
              <a:xfrm>
                <a:off x="-141998" y="2033944"/>
                <a:ext cx="4575048" cy="5377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𝑃𝑟𝑒𝑐𝑖𝑠𝑖𝑜𝑛</m:t>
                      </m:r>
                      <m:r>
                        <a:rPr lang="en-US" altLang="zh-CN"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m:rPr>
                              <m:sty m:val="p"/>
                            </m:rPr>
                            <a:rPr lang="en-US" altLang="zh-CN">
                              <a:latin typeface="Cambria Math" panose="02040503050406030204" pitchFamily="18" charset="0"/>
                            </a:rPr>
                            <m:t>P</m:t>
                          </m:r>
                          <m:r>
                            <a:rPr lang="en-US" altLang="zh-CN">
                              <a:latin typeface="Cambria Math" panose="02040503050406030204" pitchFamily="18" charset="0"/>
                            </a:rPr>
                            <m:t> </m:t>
                          </m:r>
                          <m:r>
                            <m:rPr>
                              <m:sty m:val="p"/>
                            </m:rPr>
                            <a:rPr lang="en-US" altLang="zh-CN">
                              <a:latin typeface="Cambria Math" panose="02040503050406030204" pitchFamily="18" charset="0"/>
                            </a:rPr>
                            <m:t>correctly</m:t>
                          </m:r>
                          <m:r>
                            <a:rPr lang="en-US" altLang="zh-CN">
                              <a:latin typeface="Cambria Math" panose="02040503050406030204" pitchFamily="18" charset="0"/>
                            </a:rPr>
                            <m:t> </m:t>
                          </m:r>
                          <m:r>
                            <m:rPr>
                              <m:sty m:val="p"/>
                            </m:rPr>
                            <a:rPr lang="en-US" altLang="zh-CN">
                              <a:latin typeface="Cambria Math" panose="02040503050406030204" pitchFamily="18" charset="0"/>
                            </a:rPr>
                            <m:t>predicted</m:t>
                          </m:r>
                          <m:r>
                            <a:rPr lang="en-US" altLang="zh-CN">
                              <a:latin typeface="Cambria Math" panose="02040503050406030204" pitchFamily="18" charset="0"/>
                            </a:rPr>
                            <m:t> </m:t>
                          </m:r>
                        </m:num>
                        <m:den>
                          <m:r>
                            <a:rPr lang="en-US" altLang="zh-CN" i="1">
                              <a:latin typeface="Cambria Math" panose="02040503050406030204" pitchFamily="18" charset="0"/>
                            </a:rPr>
                            <m:t>#</m:t>
                          </m:r>
                          <m:r>
                            <m:rPr>
                              <m:sty m:val="p"/>
                            </m:rPr>
                            <a:rPr lang="en-US" altLang="zh-CN">
                              <a:latin typeface="Cambria Math" panose="02040503050406030204" pitchFamily="18" charset="0"/>
                            </a:rPr>
                            <m:t>P</m:t>
                          </m:r>
                          <m:r>
                            <a:rPr lang="en-US" altLang="zh-CN">
                              <a:latin typeface="Cambria Math" panose="02040503050406030204" pitchFamily="18" charset="0"/>
                            </a:rPr>
                            <m:t> </m:t>
                          </m:r>
                          <m:r>
                            <m:rPr>
                              <m:sty m:val="p"/>
                            </m:rPr>
                            <a:rPr lang="en-US" altLang="zh-CN" b="0" i="0" smtClean="0">
                              <a:latin typeface="Cambria Math" panose="02040503050406030204" pitchFamily="18" charset="0"/>
                            </a:rPr>
                            <m:t>been</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predicted</m:t>
                          </m:r>
                        </m:den>
                      </m:f>
                    </m:oMath>
                  </m:oMathPara>
                </a14:m>
                <a:endParaRPr lang="zh-CN" altLang="en-US" dirty="0"/>
              </a:p>
            </p:txBody>
          </p:sp>
        </mc:Choice>
        <mc:Fallback xmlns="">
          <p:sp>
            <p:nvSpPr>
              <p:cNvPr id="6" name="TextBox 5">
                <a:extLst>
                  <a:ext uri="{FF2B5EF4-FFF2-40B4-BE49-F238E27FC236}">
                    <a16:creationId xmlns:a16="http://schemas.microsoft.com/office/drawing/2014/main" id="{2F1BE581-DB7D-4DEE-925F-49E33F814363}"/>
                  </a:ext>
                </a:extLst>
              </p:cNvPr>
              <p:cNvSpPr txBox="1">
                <a:spLocks noRot="1" noChangeAspect="1" noMove="1" noResize="1" noEditPoints="1" noAdjustHandles="1" noChangeArrowheads="1" noChangeShapeType="1" noTextEdit="1"/>
              </p:cNvSpPr>
              <p:nvPr/>
            </p:nvSpPr>
            <p:spPr>
              <a:xfrm>
                <a:off x="-141998" y="2033944"/>
                <a:ext cx="4575048" cy="537711"/>
              </a:xfrm>
              <a:prstGeom prst="rect">
                <a:avLst/>
              </a:prstGeom>
              <a:blipFill>
                <a:blip r:embed="rId6"/>
                <a:stretch>
                  <a:fillRect b="-5682"/>
                </a:stretch>
              </a:blipFill>
            </p:spPr>
            <p:txBody>
              <a:bodyPr/>
              <a:lstStyle/>
              <a:p>
                <a:r>
                  <a:rPr lang="zh-CN" altLang="en-US">
                    <a:noFill/>
                  </a:rPr>
                  <a:t> </a:t>
                </a:r>
              </a:p>
            </p:txBody>
          </p:sp>
        </mc:Fallback>
      </mc:AlternateContent>
      <p:graphicFrame>
        <p:nvGraphicFramePr>
          <p:cNvPr id="9" name="Google Shape;199;p33">
            <a:extLst>
              <a:ext uri="{FF2B5EF4-FFF2-40B4-BE49-F238E27FC236}">
                <a16:creationId xmlns:a16="http://schemas.microsoft.com/office/drawing/2014/main" id="{7E98E220-1A83-48B3-909D-523B722D112A}"/>
              </a:ext>
            </a:extLst>
          </p:cNvPr>
          <p:cNvGraphicFramePr/>
          <p:nvPr>
            <p:extLst>
              <p:ext uri="{D42A27DB-BD31-4B8C-83A1-F6EECF244321}">
                <p14:modId xmlns:p14="http://schemas.microsoft.com/office/powerpoint/2010/main" val="302561347"/>
              </p:ext>
            </p:extLst>
          </p:nvPr>
        </p:nvGraphicFramePr>
        <p:xfrm>
          <a:off x="195589" y="2771833"/>
          <a:ext cx="3872037" cy="1529034"/>
        </p:xfrm>
        <a:graphic>
          <a:graphicData uri="http://schemas.openxmlformats.org/drawingml/2006/table">
            <a:tbl>
              <a:tblPr>
                <a:noFill/>
                <a:tableStyleId>{84D74A12-1564-4959-9A37-7FD2E66B95AC}</a:tableStyleId>
              </a:tblPr>
              <a:tblGrid>
                <a:gridCol w="1430101">
                  <a:extLst>
                    <a:ext uri="{9D8B030D-6E8A-4147-A177-3AD203B41FA5}">
                      <a16:colId xmlns:a16="http://schemas.microsoft.com/office/drawing/2014/main" val="20000"/>
                    </a:ext>
                  </a:extLst>
                </a:gridCol>
                <a:gridCol w="1151257">
                  <a:extLst>
                    <a:ext uri="{9D8B030D-6E8A-4147-A177-3AD203B41FA5}">
                      <a16:colId xmlns:a16="http://schemas.microsoft.com/office/drawing/2014/main" val="20001"/>
                    </a:ext>
                  </a:extLst>
                </a:gridCol>
                <a:gridCol w="1290679">
                  <a:extLst>
                    <a:ext uri="{9D8B030D-6E8A-4147-A177-3AD203B41FA5}">
                      <a16:colId xmlns:a16="http://schemas.microsoft.com/office/drawing/2014/main" val="20002"/>
                    </a:ext>
                  </a:extLst>
                </a:gridCol>
              </a:tblGrid>
              <a:tr h="482592">
                <a:tc>
                  <a:txBody>
                    <a:bodyPr/>
                    <a:lstStyle/>
                    <a:p>
                      <a:pPr marL="0" lvl="0" indent="0" algn="ctr" rtl="0">
                        <a:spcBef>
                          <a:spcPts val="0"/>
                        </a:spcBef>
                        <a:spcAft>
                          <a:spcPts val="0"/>
                        </a:spcAft>
                        <a:buNone/>
                      </a:pPr>
                      <a:r>
                        <a:rPr lang="en" dirty="0"/>
                        <a:t>Model</a:t>
                      </a:r>
                      <a:endParaRPr dirty="0"/>
                    </a:p>
                  </a:txBody>
                  <a:tcPr marL="91425" marR="91425" marT="91425" marB="91425"/>
                </a:tc>
                <a:tc>
                  <a:txBody>
                    <a:bodyPr/>
                    <a:lstStyle/>
                    <a:p>
                      <a:pPr marL="0" lvl="0" indent="0" algn="ctr" rtl="0">
                        <a:spcBef>
                          <a:spcPts val="0"/>
                        </a:spcBef>
                        <a:spcAft>
                          <a:spcPts val="0"/>
                        </a:spcAft>
                        <a:buNone/>
                      </a:pPr>
                      <a:r>
                        <a:rPr lang="en" dirty="0">
                          <a:highlight>
                            <a:srgbClr val="FFFFFF"/>
                          </a:highlight>
                        </a:rPr>
                        <a:t>Recall</a:t>
                      </a:r>
                      <a:endParaRPr dirty="0">
                        <a:highlight>
                          <a:srgbClr val="FFFFFF"/>
                        </a:highlight>
                      </a:endParaRPr>
                    </a:p>
                  </a:txBody>
                  <a:tcPr marL="91425" marR="91425" marT="91425" marB="91425"/>
                </a:tc>
                <a:tc>
                  <a:txBody>
                    <a:bodyPr/>
                    <a:lstStyle/>
                    <a:p>
                      <a:pPr marL="0" lvl="0" indent="0" algn="ctr" rtl="0">
                        <a:spcBef>
                          <a:spcPts val="0"/>
                        </a:spcBef>
                        <a:spcAft>
                          <a:spcPts val="0"/>
                        </a:spcAft>
                        <a:buNone/>
                      </a:pPr>
                      <a:r>
                        <a:rPr lang="en" dirty="0"/>
                        <a:t>Precision</a:t>
                      </a:r>
                      <a:endParaRPr dirty="0"/>
                    </a:p>
                  </a:txBody>
                  <a:tcPr marL="91425" marR="91425" marT="91425" marB="91425"/>
                </a:tc>
                <a:extLst>
                  <a:ext uri="{0D108BD9-81ED-4DB2-BD59-A6C34878D82A}">
                    <a16:rowId xmlns:a16="http://schemas.microsoft.com/office/drawing/2014/main" val="10000"/>
                  </a:ext>
                </a:extLst>
              </a:tr>
              <a:tr h="482592">
                <a:tc>
                  <a:txBody>
                    <a:bodyPr/>
                    <a:lstStyle/>
                    <a:p>
                      <a:pPr marL="0" lvl="0" indent="0" algn="ctr" rtl="0">
                        <a:spcBef>
                          <a:spcPts val="0"/>
                        </a:spcBef>
                        <a:spcAft>
                          <a:spcPts val="0"/>
                        </a:spcAft>
                        <a:buNone/>
                      </a:pPr>
                      <a:r>
                        <a:rPr lang="en" dirty="0">
                          <a:highlight>
                            <a:srgbClr val="FFFFFF"/>
                          </a:highlight>
                        </a:rPr>
                        <a:t>Bicubic_canny</a:t>
                      </a:r>
                    </a:p>
                    <a:p>
                      <a:pPr marL="0" lvl="0" indent="0" algn="ctr" rtl="0">
                        <a:spcBef>
                          <a:spcPts val="0"/>
                        </a:spcBef>
                        <a:spcAft>
                          <a:spcPts val="0"/>
                        </a:spcAft>
                        <a:buNone/>
                      </a:pPr>
                      <a:r>
                        <a:rPr lang="en-US" sz="1100" dirty="0">
                          <a:highlight>
                            <a:srgbClr val="FFFFFF"/>
                          </a:highlight>
                        </a:rPr>
                        <a:t>(optimized sigma)</a:t>
                      </a:r>
                      <a:endParaRPr sz="1100" dirty="0">
                        <a:highlight>
                          <a:srgbClr val="FFFFFF"/>
                        </a:highlight>
                      </a:endParaRPr>
                    </a:p>
                  </a:txBody>
                  <a:tcPr marL="91425" marR="91425" marT="91425" marB="91425"/>
                </a:tc>
                <a:tc>
                  <a:txBody>
                    <a:bodyPr/>
                    <a:lstStyle/>
                    <a:p>
                      <a:pPr marL="0" lvl="0" indent="0" algn="ctr" rtl="0">
                        <a:spcBef>
                          <a:spcPts val="0"/>
                        </a:spcBef>
                        <a:spcAft>
                          <a:spcPts val="0"/>
                        </a:spcAft>
                        <a:buNone/>
                      </a:pPr>
                      <a:r>
                        <a:rPr lang="en" dirty="0">
                          <a:highlight>
                            <a:srgbClr val="FFFFFF"/>
                          </a:highlight>
                        </a:rPr>
                        <a:t>0.529</a:t>
                      </a:r>
                      <a:endParaRPr dirty="0">
                        <a:highlight>
                          <a:srgbClr val="FFFFFF"/>
                        </a:highlight>
                      </a:endParaRPr>
                    </a:p>
                  </a:txBody>
                  <a:tcPr marL="91425" marR="91425" marT="91425" marB="91425"/>
                </a:tc>
                <a:tc>
                  <a:txBody>
                    <a:bodyPr/>
                    <a:lstStyle/>
                    <a:p>
                      <a:pPr marL="0" lvl="0" indent="0" algn="ctr" rtl="0">
                        <a:spcBef>
                          <a:spcPts val="0"/>
                        </a:spcBef>
                        <a:spcAft>
                          <a:spcPts val="0"/>
                        </a:spcAft>
                        <a:buNone/>
                      </a:pPr>
                      <a:r>
                        <a:rPr lang="en" dirty="0"/>
                        <a:t>0.472</a:t>
                      </a:r>
                      <a:endParaRPr dirty="0"/>
                    </a:p>
                  </a:txBody>
                  <a:tcPr marL="91425" marR="91425" marT="91425" marB="91425"/>
                </a:tc>
                <a:extLst>
                  <a:ext uri="{0D108BD9-81ED-4DB2-BD59-A6C34878D82A}">
                    <a16:rowId xmlns:a16="http://schemas.microsoft.com/office/drawing/2014/main" val="10001"/>
                  </a:ext>
                </a:extLst>
              </a:tr>
              <a:tr h="482592">
                <a:tc>
                  <a:txBody>
                    <a:bodyPr/>
                    <a:lstStyle/>
                    <a:p>
                      <a:pPr marL="0" lvl="0" indent="0" algn="ctr" rtl="0">
                        <a:spcBef>
                          <a:spcPts val="0"/>
                        </a:spcBef>
                        <a:spcAft>
                          <a:spcPts val="0"/>
                        </a:spcAft>
                        <a:buNone/>
                      </a:pPr>
                      <a:r>
                        <a:rPr lang="en-US" dirty="0">
                          <a:highlight>
                            <a:srgbClr val="FFFFFF"/>
                          </a:highlight>
                        </a:rPr>
                        <a:t>Ours</a:t>
                      </a:r>
                      <a:endParaRPr dirty="0">
                        <a:highlight>
                          <a:srgbClr val="FFFFFF"/>
                        </a:highlight>
                      </a:endParaRPr>
                    </a:p>
                  </a:txBody>
                  <a:tcPr marL="91425" marR="91425" marT="91425" marB="91425"/>
                </a:tc>
                <a:tc>
                  <a:txBody>
                    <a:bodyPr/>
                    <a:lstStyle/>
                    <a:p>
                      <a:pPr marL="0" lvl="0" indent="0" algn="ctr" rtl="0">
                        <a:spcBef>
                          <a:spcPts val="0"/>
                        </a:spcBef>
                        <a:spcAft>
                          <a:spcPts val="0"/>
                        </a:spcAft>
                        <a:buNone/>
                      </a:pPr>
                      <a:r>
                        <a:rPr lang="en" dirty="0">
                          <a:highlight>
                            <a:srgbClr val="FFFFFF"/>
                          </a:highlight>
                        </a:rPr>
                        <a:t>0.618</a:t>
                      </a:r>
                      <a:endParaRPr dirty="0">
                        <a:highlight>
                          <a:srgbClr val="FFFFFF"/>
                        </a:highlight>
                      </a:endParaRPr>
                    </a:p>
                  </a:txBody>
                  <a:tcPr marL="91425" marR="91425" marT="91425" marB="91425"/>
                </a:tc>
                <a:tc>
                  <a:txBody>
                    <a:bodyPr/>
                    <a:lstStyle/>
                    <a:p>
                      <a:pPr marL="0" lvl="0" indent="0" algn="ctr" rtl="0">
                        <a:spcBef>
                          <a:spcPts val="0"/>
                        </a:spcBef>
                        <a:spcAft>
                          <a:spcPts val="0"/>
                        </a:spcAft>
                        <a:buNone/>
                      </a:pPr>
                      <a:r>
                        <a:rPr lang="en" dirty="0"/>
                        <a:t>0.552</a:t>
                      </a:r>
                      <a:endParaRPr dirty="0"/>
                    </a:p>
                  </a:txBody>
                  <a:tcPr marL="91425" marR="91425" marT="91425" marB="91425"/>
                </a:tc>
                <a:extLst>
                  <a:ext uri="{0D108BD9-81ED-4DB2-BD59-A6C34878D82A}">
                    <a16:rowId xmlns:a16="http://schemas.microsoft.com/office/drawing/2014/main" val="10002"/>
                  </a:ext>
                </a:extLst>
              </a:tr>
            </a:tbl>
          </a:graphicData>
        </a:graphic>
      </p:graphicFrame>
      <p:pic>
        <p:nvPicPr>
          <p:cNvPr id="11" name="Picture 10" descr="A picture containing water, building, arch, several&#10;&#10;Description automatically generated">
            <a:extLst>
              <a:ext uri="{FF2B5EF4-FFF2-40B4-BE49-F238E27FC236}">
                <a16:creationId xmlns:a16="http://schemas.microsoft.com/office/drawing/2014/main" id="{E45EB2D6-7B65-42A2-8E0F-5F2FD0FB153A}"/>
              </a:ext>
            </a:extLst>
          </p:cNvPr>
          <p:cNvPicPr>
            <a:picLocks noChangeAspect="1"/>
          </p:cNvPicPr>
          <p:nvPr/>
        </p:nvPicPr>
        <p:blipFill rotWithShape="1">
          <a:blip r:embed="rId7"/>
          <a:srcRect l="14216" t="5303" r="66788" b="29383"/>
          <a:stretch/>
        </p:blipFill>
        <p:spPr>
          <a:xfrm>
            <a:off x="4839407" y="1072645"/>
            <a:ext cx="1307986" cy="1499105"/>
          </a:xfrm>
          <a:prstGeom prst="rect">
            <a:avLst/>
          </a:prstGeom>
        </p:spPr>
      </p:pic>
      <p:pic>
        <p:nvPicPr>
          <p:cNvPr id="13" name="Picture 12" descr="A picture containing text, electronics&#10;&#10;Description automatically generated">
            <a:extLst>
              <a:ext uri="{FF2B5EF4-FFF2-40B4-BE49-F238E27FC236}">
                <a16:creationId xmlns:a16="http://schemas.microsoft.com/office/drawing/2014/main" id="{FADE9C32-7125-4B7C-9558-3C9EF256A196}"/>
              </a:ext>
            </a:extLst>
          </p:cNvPr>
          <p:cNvPicPr>
            <a:picLocks noChangeAspect="1"/>
          </p:cNvPicPr>
          <p:nvPr/>
        </p:nvPicPr>
        <p:blipFill rotWithShape="1">
          <a:blip r:embed="rId5"/>
          <a:srcRect l="14188" t="6272" r="66800" b="28638"/>
          <a:stretch/>
        </p:blipFill>
        <p:spPr>
          <a:xfrm>
            <a:off x="4833751" y="2646152"/>
            <a:ext cx="1313642" cy="1499105"/>
          </a:xfrm>
          <a:prstGeom prst="rect">
            <a:avLst/>
          </a:prstGeom>
        </p:spPr>
      </p:pic>
      <p:pic>
        <p:nvPicPr>
          <p:cNvPr id="14" name="Picture 13" descr="A picture containing text, electronics&#10;&#10;Description automatically generated">
            <a:extLst>
              <a:ext uri="{FF2B5EF4-FFF2-40B4-BE49-F238E27FC236}">
                <a16:creationId xmlns:a16="http://schemas.microsoft.com/office/drawing/2014/main" id="{28864AF5-926A-4413-9715-E53C5B4E3AB1}"/>
              </a:ext>
            </a:extLst>
          </p:cNvPr>
          <p:cNvPicPr>
            <a:picLocks noChangeAspect="1"/>
          </p:cNvPicPr>
          <p:nvPr/>
        </p:nvPicPr>
        <p:blipFill rotWithShape="1">
          <a:blip r:embed="rId5"/>
          <a:srcRect l="47389" t="6392" r="33599" b="28424"/>
          <a:stretch/>
        </p:blipFill>
        <p:spPr>
          <a:xfrm>
            <a:off x="6213625" y="2641003"/>
            <a:ext cx="1311737" cy="1499106"/>
          </a:xfrm>
          <a:prstGeom prst="rect">
            <a:avLst/>
          </a:prstGeom>
        </p:spPr>
      </p:pic>
      <p:pic>
        <p:nvPicPr>
          <p:cNvPr id="15" name="Picture 14" descr="A picture containing text, electronics&#10;&#10;Description automatically generated">
            <a:extLst>
              <a:ext uri="{FF2B5EF4-FFF2-40B4-BE49-F238E27FC236}">
                <a16:creationId xmlns:a16="http://schemas.microsoft.com/office/drawing/2014/main" id="{06CB99EF-B8BB-40C2-A626-E0BC636F3468}"/>
              </a:ext>
            </a:extLst>
          </p:cNvPr>
          <p:cNvPicPr>
            <a:picLocks noChangeAspect="1"/>
          </p:cNvPicPr>
          <p:nvPr/>
        </p:nvPicPr>
        <p:blipFill rotWithShape="1">
          <a:blip r:embed="rId5"/>
          <a:srcRect l="81172" t="4181" r="-184" b="31171"/>
          <a:stretch/>
        </p:blipFill>
        <p:spPr>
          <a:xfrm>
            <a:off x="7591594" y="2641002"/>
            <a:ext cx="1322612" cy="1499105"/>
          </a:xfrm>
          <a:prstGeom prst="rect">
            <a:avLst/>
          </a:prstGeom>
        </p:spPr>
      </p:pic>
      <p:pic>
        <p:nvPicPr>
          <p:cNvPr id="16" name="Picture 15" descr="A picture containing water, building, arch, several&#10;&#10;Description automatically generated">
            <a:extLst>
              <a:ext uri="{FF2B5EF4-FFF2-40B4-BE49-F238E27FC236}">
                <a16:creationId xmlns:a16="http://schemas.microsoft.com/office/drawing/2014/main" id="{D13BFB55-D143-44FA-93AE-48BE8152F009}"/>
              </a:ext>
            </a:extLst>
          </p:cNvPr>
          <p:cNvPicPr>
            <a:picLocks noChangeAspect="1"/>
          </p:cNvPicPr>
          <p:nvPr/>
        </p:nvPicPr>
        <p:blipFill rotWithShape="1">
          <a:blip r:embed="rId7"/>
          <a:srcRect l="47731" t="5862" r="33273" b="28824"/>
          <a:stretch/>
        </p:blipFill>
        <p:spPr>
          <a:xfrm>
            <a:off x="6219281" y="1072645"/>
            <a:ext cx="1307986" cy="1499105"/>
          </a:xfrm>
          <a:prstGeom prst="rect">
            <a:avLst/>
          </a:prstGeom>
        </p:spPr>
      </p:pic>
      <p:pic>
        <p:nvPicPr>
          <p:cNvPr id="17" name="Picture 16" descr="A picture containing water, building, arch, several&#10;&#10;Description automatically generated">
            <a:extLst>
              <a:ext uri="{FF2B5EF4-FFF2-40B4-BE49-F238E27FC236}">
                <a16:creationId xmlns:a16="http://schemas.microsoft.com/office/drawing/2014/main" id="{4D0A9E41-4698-4F01-8F84-BD9E90DEA597}"/>
              </a:ext>
            </a:extLst>
          </p:cNvPr>
          <p:cNvPicPr>
            <a:picLocks noChangeAspect="1"/>
          </p:cNvPicPr>
          <p:nvPr/>
        </p:nvPicPr>
        <p:blipFill rotWithShape="1">
          <a:blip r:embed="rId7"/>
          <a:srcRect l="80793" t="5750" r="211" b="28936"/>
          <a:stretch/>
        </p:blipFill>
        <p:spPr>
          <a:xfrm>
            <a:off x="7605339" y="1072645"/>
            <a:ext cx="1307986" cy="1499106"/>
          </a:xfrm>
          <a:prstGeom prst="rect">
            <a:avLst/>
          </a:prstGeom>
        </p:spPr>
      </p:pic>
      <p:sp>
        <p:nvSpPr>
          <p:cNvPr id="19" name="Rectangle 18">
            <a:extLst>
              <a:ext uri="{FF2B5EF4-FFF2-40B4-BE49-F238E27FC236}">
                <a16:creationId xmlns:a16="http://schemas.microsoft.com/office/drawing/2014/main" id="{E80C5CEE-19DF-41E3-BEC7-6E42592C9C1A}"/>
              </a:ext>
            </a:extLst>
          </p:cNvPr>
          <p:cNvSpPr/>
          <p:nvPr/>
        </p:nvSpPr>
        <p:spPr>
          <a:xfrm>
            <a:off x="7201376" y="3299894"/>
            <a:ext cx="320235" cy="325355"/>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20">
            <a:extLst>
              <a:ext uri="{FF2B5EF4-FFF2-40B4-BE49-F238E27FC236}">
                <a16:creationId xmlns:a16="http://schemas.microsoft.com/office/drawing/2014/main" id="{0166027F-649F-490F-B47E-10400A2DADC5}"/>
              </a:ext>
            </a:extLst>
          </p:cNvPr>
          <p:cNvSpPr/>
          <p:nvPr/>
        </p:nvSpPr>
        <p:spPr>
          <a:xfrm>
            <a:off x="8587434" y="3299894"/>
            <a:ext cx="320235" cy="325355"/>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ctangle 21">
            <a:extLst>
              <a:ext uri="{FF2B5EF4-FFF2-40B4-BE49-F238E27FC236}">
                <a16:creationId xmlns:a16="http://schemas.microsoft.com/office/drawing/2014/main" id="{6BD72AAE-6C7B-4A4C-AE70-A7F45233B119}"/>
              </a:ext>
            </a:extLst>
          </p:cNvPr>
          <p:cNvSpPr/>
          <p:nvPr/>
        </p:nvSpPr>
        <p:spPr>
          <a:xfrm>
            <a:off x="5827158" y="3299894"/>
            <a:ext cx="320235" cy="325355"/>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Google Shape;202;p33">
            <a:extLst>
              <a:ext uri="{FF2B5EF4-FFF2-40B4-BE49-F238E27FC236}">
                <a16:creationId xmlns:a16="http://schemas.microsoft.com/office/drawing/2014/main" id="{1D19E11B-5C69-4785-879B-902F5945F169}"/>
              </a:ext>
            </a:extLst>
          </p:cNvPr>
          <p:cNvSpPr txBox="1"/>
          <p:nvPr/>
        </p:nvSpPr>
        <p:spPr>
          <a:xfrm>
            <a:off x="5181582" y="626284"/>
            <a:ext cx="719100" cy="60013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900" b="1" dirty="0"/>
              <a:t>HR</a:t>
            </a:r>
          </a:p>
          <a:p>
            <a:pPr algn="ctr"/>
            <a:r>
              <a:rPr lang="zh-CN" altLang="en-US" sz="900" b="1" dirty="0"/>
              <a:t>（</a:t>
            </a:r>
            <a:r>
              <a:rPr lang="el-GR" altLang="zh-CN" sz="900" b="1" dirty="0"/>
              <a:t>σ=1.6</a:t>
            </a:r>
            <a:r>
              <a:rPr lang="zh-CN" altLang="el-GR" sz="900" b="1" dirty="0"/>
              <a:t>）</a:t>
            </a:r>
            <a:endParaRPr lang="el-GR" altLang="zh-CN" sz="900" b="1" dirty="0"/>
          </a:p>
          <a:p>
            <a:pPr marL="0" lvl="0" indent="0" algn="ctr" rtl="0">
              <a:spcBef>
                <a:spcPts val="0"/>
              </a:spcBef>
              <a:spcAft>
                <a:spcPts val="0"/>
              </a:spcAft>
              <a:buNone/>
            </a:pPr>
            <a:endParaRPr sz="900" b="1" dirty="0"/>
          </a:p>
        </p:txBody>
      </p:sp>
      <p:sp>
        <p:nvSpPr>
          <p:cNvPr id="25" name="Google Shape;202;p33">
            <a:extLst>
              <a:ext uri="{FF2B5EF4-FFF2-40B4-BE49-F238E27FC236}">
                <a16:creationId xmlns:a16="http://schemas.microsoft.com/office/drawing/2014/main" id="{BCC754B4-9B96-4E42-97D6-7A8FFD1A9C2D}"/>
              </a:ext>
            </a:extLst>
          </p:cNvPr>
          <p:cNvSpPr txBox="1"/>
          <p:nvPr/>
        </p:nvSpPr>
        <p:spPr>
          <a:xfrm>
            <a:off x="6591291" y="611009"/>
            <a:ext cx="7191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900" b="1" dirty="0"/>
              <a:t>Bicubic</a:t>
            </a:r>
          </a:p>
          <a:p>
            <a:pPr marL="0" lvl="0" indent="0" algn="ctr" rtl="0">
              <a:spcBef>
                <a:spcPts val="0"/>
              </a:spcBef>
              <a:spcAft>
                <a:spcPts val="0"/>
              </a:spcAft>
              <a:buNone/>
            </a:pPr>
            <a:r>
              <a:rPr lang="zh-CN" altLang="en-US" sz="900" b="1" dirty="0"/>
              <a:t>（</a:t>
            </a:r>
            <a:r>
              <a:rPr lang="el-GR" altLang="zh-CN" sz="900" b="1" dirty="0"/>
              <a:t>σ=1.6</a:t>
            </a:r>
            <a:r>
              <a:rPr lang="zh-CN" altLang="el-GR" sz="900" b="1" dirty="0"/>
              <a:t>）</a:t>
            </a:r>
            <a:endParaRPr lang="el-GR" sz="900" b="1" dirty="0"/>
          </a:p>
        </p:txBody>
      </p:sp>
      <p:sp>
        <p:nvSpPr>
          <p:cNvPr id="26" name="Google Shape;202;p33">
            <a:extLst>
              <a:ext uri="{FF2B5EF4-FFF2-40B4-BE49-F238E27FC236}">
                <a16:creationId xmlns:a16="http://schemas.microsoft.com/office/drawing/2014/main" id="{80FD3973-122B-4B8C-8885-FAF7B81D0EF7}"/>
              </a:ext>
            </a:extLst>
          </p:cNvPr>
          <p:cNvSpPr txBox="1"/>
          <p:nvPr/>
        </p:nvSpPr>
        <p:spPr>
          <a:xfrm>
            <a:off x="7982709" y="680258"/>
            <a:ext cx="719100"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900" b="1" dirty="0"/>
              <a:t>Ours</a:t>
            </a:r>
            <a:endParaRPr lang="el-GR" sz="900" b="1" dirty="0"/>
          </a:p>
        </p:txBody>
      </p:sp>
      <p:sp>
        <p:nvSpPr>
          <p:cNvPr id="27" name="Google Shape;202;p33">
            <a:extLst>
              <a:ext uri="{FF2B5EF4-FFF2-40B4-BE49-F238E27FC236}">
                <a16:creationId xmlns:a16="http://schemas.microsoft.com/office/drawing/2014/main" id="{2DDAB0B2-C506-4204-8D3A-8F28C3590A1E}"/>
              </a:ext>
            </a:extLst>
          </p:cNvPr>
          <p:cNvSpPr txBox="1"/>
          <p:nvPr/>
        </p:nvSpPr>
        <p:spPr>
          <a:xfrm>
            <a:off x="4120307" y="1848983"/>
            <a:ext cx="719100"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900" b="1" dirty="0"/>
              <a:t>Input</a:t>
            </a:r>
            <a:endParaRPr lang="el-GR" sz="900" b="1" dirty="0"/>
          </a:p>
        </p:txBody>
      </p:sp>
      <p:sp>
        <p:nvSpPr>
          <p:cNvPr id="28" name="Google Shape;202;p33">
            <a:extLst>
              <a:ext uri="{FF2B5EF4-FFF2-40B4-BE49-F238E27FC236}">
                <a16:creationId xmlns:a16="http://schemas.microsoft.com/office/drawing/2014/main" id="{18B270EA-B11F-4A3C-85EF-F13E44FD865E}"/>
              </a:ext>
            </a:extLst>
          </p:cNvPr>
          <p:cNvSpPr txBox="1"/>
          <p:nvPr/>
        </p:nvSpPr>
        <p:spPr>
          <a:xfrm>
            <a:off x="4120307" y="3122185"/>
            <a:ext cx="719100"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900" b="1" dirty="0"/>
              <a:t>Output</a:t>
            </a:r>
            <a:endParaRPr lang="el-GR" sz="900" b="1" dirty="0"/>
          </a:p>
        </p:txBody>
      </p:sp>
      <p:pic>
        <p:nvPicPr>
          <p:cNvPr id="30" name="Picture 29" descr="A picture containing text, electronics&#10;&#10;Description automatically generated">
            <a:extLst>
              <a:ext uri="{FF2B5EF4-FFF2-40B4-BE49-F238E27FC236}">
                <a16:creationId xmlns:a16="http://schemas.microsoft.com/office/drawing/2014/main" id="{78882049-1598-47E7-855E-F5FC3B4513FB}"/>
              </a:ext>
            </a:extLst>
          </p:cNvPr>
          <p:cNvPicPr>
            <a:picLocks noChangeAspect="1"/>
          </p:cNvPicPr>
          <p:nvPr/>
        </p:nvPicPr>
        <p:blipFill rotWithShape="1">
          <a:blip r:embed="rId5">
            <a:alphaModFix/>
          </a:blip>
          <a:srcRect l="28682" t="34881" r="66800" b="50992"/>
          <a:stretch/>
        </p:blipFill>
        <p:spPr>
          <a:xfrm>
            <a:off x="5507521" y="4230549"/>
            <a:ext cx="639273" cy="666327"/>
          </a:xfrm>
          <a:prstGeom prst="rect">
            <a:avLst/>
          </a:prstGeom>
          <a:noFill/>
          <a:ln w="19050">
            <a:solidFill>
              <a:srgbClr val="92D050"/>
            </a:solidFill>
          </a:ln>
        </p:spPr>
      </p:pic>
      <p:pic>
        <p:nvPicPr>
          <p:cNvPr id="31" name="Picture 30" descr="A picture containing text, electronics&#10;&#10;Description automatically generated">
            <a:extLst>
              <a:ext uri="{FF2B5EF4-FFF2-40B4-BE49-F238E27FC236}">
                <a16:creationId xmlns:a16="http://schemas.microsoft.com/office/drawing/2014/main" id="{858038C7-8FB6-4B40-9908-EF135FD7B560}"/>
              </a:ext>
            </a:extLst>
          </p:cNvPr>
          <p:cNvPicPr>
            <a:picLocks noChangeAspect="1"/>
          </p:cNvPicPr>
          <p:nvPr/>
        </p:nvPicPr>
        <p:blipFill rotWithShape="1">
          <a:blip r:embed="rId5">
            <a:alphaModFix/>
          </a:blip>
          <a:srcRect l="61705" t="35042" r="33599" b="50811"/>
          <a:stretch/>
        </p:blipFill>
        <p:spPr>
          <a:xfrm>
            <a:off x="6879317" y="4230550"/>
            <a:ext cx="663524" cy="666327"/>
          </a:xfrm>
          <a:prstGeom prst="rect">
            <a:avLst/>
          </a:prstGeom>
          <a:noFill/>
          <a:ln w="19050">
            <a:solidFill>
              <a:srgbClr val="92D050"/>
            </a:solidFill>
          </a:ln>
        </p:spPr>
      </p:pic>
      <p:pic>
        <p:nvPicPr>
          <p:cNvPr id="33" name="Picture 32" descr="A picture containing text, electronics&#10;&#10;Description automatically generated">
            <a:extLst>
              <a:ext uri="{FF2B5EF4-FFF2-40B4-BE49-F238E27FC236}">
                <a16:creationId xmlns:a16="http://schemas.microsoft.com/office/drawing/2014/main" id="{D657F5DD-0139-4B17-960A-E89B8A340FAE}"/>
              </a:ext>
            </a:extLst>
          </p:cNvPr>
          <p:cNvPicPr>
            <a:picLocks noChangeAspect="1"/>
          </p:cNvPicPr>
          <p:nvPr/>
        </p:nvPicPr>
        <p:blipFill rotWithShape="1">
          <a:blip r:embed="rId5">
            <a:alphaModFix/>
          </a:blip>
          <a:srcRect l="87755" t="36504" r="7594" b="48085"/>
          <a:stretch/>
        </p:blipFill>
        <p:spPr>
          <a:xfrm>
            <a:off x="7607457" y="4219953"/>
            <a:ext cx="612954" cy="676924"/>
          </a:xfrm>
          <a:prstGeom prst="rect">
            <a:avLst/>
          </a:prstGeom>
          <a:noFill/>
          <a:ln w="19050">
            <a:solidFill>
              <a:srgbClr val="FFFF00"/>
            </a:solidFill>
          </a:ln>
        </p:spPr>
      </p:pic>
      <p:sp>
        <p:nvSpPr>
          <p:cNvPr id="34" name="Rectangle 33">
            <a:extLst>
              <a:ext uri="{FF2B5EF4-FFF2-40B4-BE49-F238E27FC236}">
                <a16:creationId xmlns:a16="http://schemas.microsoft.com/office/drawing/2014/main" id="{37F1C539-FA72-42A4-9DF2-B6C45CACE14E}"/>
              </a:ext>
            </a:extLst>
          </p:cNvPr>
          <p:cNvSpPr/>
          <p:nvPr/>
        </p:nvSpPr>
        <p:spPr>
          <a:xfrm>
            <a:off x="8052891" y="3390553"/>
            <a:ext cx="320235" cy="35735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ectangle 35">
            <a:extLst>
              <a:ext uri="{FF2B5EF4-FFF2-40B4-BE49-F238E27FC236}">
                <a16:creationId xmlns:a16="http://schemas.microsoft.com/office/drawing/2014/main" id="{18D29E78-9EFF-4591-97C3-02706402DDC6}"/>
              </a:ext>
            </a:extLst>
          </p:cNvPr>
          <p:cNvSpPr/>
          <p:nvPr/>
        </p:nvSpPr>
        <p:spPr>
          <a:xfrm>
            <a:off x="6673830" y="3321251"/>
            <a:ext cx="320235" cy="35735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Rectangle 36">
            <a:extLst>
              <a:ext uri="{FF2B5EF4-FFF2-40B4-BE49-F238E27FC236}">
                <a16:creationId xmlns:a16="http://schemas.microsoft.com/office/drawing/2014/main" id="{8FF506C7-0BEF-4032-8130-6E657577CD1A}"/>
              </a:ext>
            </a:extLst>
          </p:cNvPr>
          <p:cNvSpPr/>
          <p:nvPr/>
        </p:nvSpPr>
        <p:spPr>
          <a:xfrm>
            <a:off x="5309412" y="3339473"/>
            <a:ext cx="320235" cy="35735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Picture 37" descr="A picture containing text, electronics&#10;&#10;Description automatically generated">
            <a:extLst>
              <a:ext uri="{FF2B5EF4-FFF2-40B4-BE49-F238E27FC236}">
                <a16:creationId xmlns:a16="http://schemas.microsoft.com/office/drawing/2014/main" id="{399DFE48-0F9F-4853-9B19-54FB027CDB1A}"/>
              </a:ext>
            </a:extLst>
          </p:cNvPr>
          <p:cNvPicPr>
            <a:picLocks noChangeAspect="1"/>
          </p:cNvPicPr>
          <p:nvPr/>
        </p:nvPicPr>
        <p:blipFill rotWithShape="1">
          <a:blip r:embed="rId5">
            <a:alphaModFix/>
          </a:blip>
          <a:srcRect l="20734" t="36599" r="74294" b="47885"/>
          <a:stretch/>
        </p:blipFill>
        <p:spPr>
          <a:xfrm>
            <a:off x="4816357" y="4225250"/>
            <a:ext cx="650815" cy="676924"/>
          </a:xfrm>
          <a:prstGeom prst="rect">
            <a:avLst/>
          </a:prstGeom>
          <a:noFill/>
          <a:ln w="19050">
            <a:solidFill>
              <a:srgbClr val="FFFF00"/>
            </a:solidFill>
          </a:ln>
        </p:spPr>
      </p:pic>
      <p:pic>
        <p:nvPicPr>
          <p:cNvPr id="39" name="Picture 38" descr="A picture containing text, electronics&#10;&#10;Description automatically generated">
            <a:extLst>
              <a:ext uri="{FF2B5EF4-FFF2-40B4-BE49-F238E27FC236}">
                <a16:creationId xmlns:a16="http://schemas.microsoft.com/office/drawing/2014/main" id="{1DC4AD57-3DCE-4816-B9FA-5603D28FC730}"/>
              </a:ext>
            </a:extLst>
          </p:cNvPr>
          <p:cNvPicPr>
            <a:picLocks noChangeAspect="1"/>
          </p:cNvPicPr>
          <p:nvPr/>
        </p:nvPicPr>
        <p:blipFill rotWithShape="1">
          <a:blip r:embed="rId5">
            <a:alphaModFix/>
          </a:blip>
          <a:srcRect l="54161" t="35584" r="41001" b="48878"/>
          <a:stretch/>
        </p:blipFill>
        <p:spPr>
          <a:xfrm>
            <a:off x="6186778" y="4219953"/>
            <a:ext cx="632282" cy="676924"/>
          </a:xfrm>
          <a:prstGeom prst="rect">
            <a:avLst/>
          </a:prstGeom>
          <a:noFill/>
          <a:ln w="19050">
            <a:solidFill>
              <a:srgbClr val="FFFF00"/>
            </a:solidFill>
          </a:ln>
        </p:spPr>
      </p:pic>
      <p:pic>
        <p:nvPicPr>
          <p:cNvPr id="40" name="Picture 39" descr="A picture containing text, electronics&#10;&#10;Description automatically generated">
            <a:extLst>
              <a:ext uri="{FF2B5EF4-FFF2-40B4-BE49-F238E27FC236}">
                <a16:creationId xmlns:a16="http://schemas.microsoft.com/office/drawing/2014/main" id="{3AF99CF7-C8A8-4B07-89E8-87282C3B95D8}"/>
              </a:ext>
            </a:extLst>
          </p:cNvPr>
          <p:cNvPicPr>
            <a:picLocks noChangeAspect="1"/>
          </p:cNvPicPr>
          <p:nvPr/>
        </p:nvPicPr>
        <p:blipFill rotWithShape="1">
          <a:blip r:embed="rId5">
            <a:alphaModFix/>
          </a:blip>
          <a:srcRect l="95286" t="34111" r="111" b="51858"/>
          <a:stretch/>
        </p:blipFill>
        <p:spPr>
          <a:xfrm>
            <a:off x="8292606" y="4219953"/>
            <a:ext cx="655844" cy="666327"/>
          </a:xfrm>
          <a:prstGeom prst="rect">
            <a:avLst/>
          </a:prstGeom>
          <a:noFill/>
          <a:ln w="19050">
            <a:solidFill>
              <a:srgbClr val="92D050"/>
            </a:solidFill>
          </a:ln>
        </p:spPr>
      </p:pic>
      <p:sp>
        <p:nvSpPr>
          <p:cNvPr id="41" name="Rectangle 40">
            <a:extLst>
              <a:ext uri="{FF2B5EF4-FFF2-40B4-BE49-F238E27FC236}">
                <a16:creationId xmlns:a16="http://schemas.microsoft.com/office/drawing/2014/main" id="{7D8FD355-DE24-4B01-A4BF-9D9D9E72BA6B}"/>
              </a:ext>
            </a:extLst>
          </p:cNvPr>
          <p:cNvSpPr/>
          <p:nvPr/>
        </p:nvSpPr>
        <p:spPr>
          <a:xfrm>
            <a:off x="8579949" y="1291175"/>
            <a:ext cx="320235" cy="76904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Rectangle 41">
            <a:extLst>
              <a:ext uri="{FF2B5EF4-FFF2-40B4-BE49-F238E27FC236}">
                <a16:creationId xmlns:a16="http://schemas.microsoft.com/office/drawing/2014/main" id="{7CA3C82C-9381-4996-94C1-1AF5DC926F9F}"/>
              </a:ext>
            </a:extLst>
          </p:cNvPr>
          <p:cNvSpPr/>
          <p:nvPr/>
        </p:nvSpPr>
        <p:spPr>
          <a:xfrm>
            <a:off x="7201376" y="1291175"/>
            <a:ext cx="320235" cy="76904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音频 2">
            <a:hlinkClick r:id="" action="ppaction://media"/>
            <a:extLst>
              <a:ext uri="{FF2B5EF4-FFF2-40B4-BE49-F238E27FC236}">
                <a16:creationId xmlns:a16="http://schemas.microsoft.com/office/drawing/2014/main" id="{2F343343-AD7B-4C0A-8496-ACA7967B55A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683625" y="4683125"/>
            <a:ext cx="244475" cy="244475"/>
          </a:xfrm>
          <a:prstGeom prst="rect">
            <a:avLst/>
          </a:prstGeom>
        </p:spPr>
      </p:pic>
    </p:spTree>
    <p:extLst>
      <p:ext uri="{BB962C8B-B14F-4D97-AF65-F5344CB8AC3E}">
        <p14:creationId xmlns:p14="http://schemas.microsoft.com/office/powerpoint/2010/main" val="1794333716"/>
      </p:ext>
    </p:extLst>
  </p:cSld>
  <p:clrMapOvr>
    <a:masterClrMapping/>
  </p:clrMapOvr>
  <mc:AlternateContent xmlns:mc="http://schemas.openxmlformats.org/markup-compatibility/2006">
    <mc:Choice xmlns:p14="http://schemas.microsoft.com/office/powerpoint/2010/main" Requires="p14">
      <p:transition spd="slow" p14:dur="2000" advTm="54507"/>
    </mc:Choice>
    <mc:Fallback>
      <p:transition spd="slow" advTm="54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5"/>
          <p:cNvSpPr txBox="1">
            <a:spLocks noGrp="1"/>
          </p:cNvSpPr>
          <p:nvPr>
            <p:ph type="ctrTitle"/>
          </p:nvPr>
        </p:nvSpPr>
        <p:spPr>
          <a:xfrm>
            <a:off x="1143000" y="841773"/>
            <a:ext cx="6858000" cy="419700"/>
          </a:xfrm>
          <a:prstGeom prst="rect">
            <a:avLst/>
          </a:prstGeom>
          <a:noFill/>
          <a:ln>
            <a:noFill/>
          </a:ln>
        </p:spPr>
        <p:txBody>
          <a:bodyPr spcFirstLastPara="1" wrap="square" lIns="68575" tIns="34275" rIns="68575" bIns="34275" anchor="t" anchorCtr="0">
            <a:noAutofit/>
          </a:bodyPr>
          <a:lstStyle/>
          <a:p>
            <a:pPr marL="0" lvl="0" indent="0" algn="ctr" rtl="0">
              <a:lnSpc>
                <a:spcPct val="150000"/>
              </a:lnSpc>
              <a:spcBef>
                <a:spcPts val="200"/>
              </a:spcBef>
              <a:spcAft>
                <a:spcPts val="0"/>
              </a:spcAft>
              <a:buClr>
                <a:srgbClr val="000000"/>
              </a:buClr>
              <a:buSzPts val="1000"/>
              <a:buFont typeface="Arial"/>
              <a:buNone/>
            </a:pPr>
            <a:r>
              <a:rPr lang="en" sz="1800">
                <a:solidFill>
                  <a:srgbClr val="000000"/>
                </a:solidFill>
              </a:rPr>
              <a:t>Results and Comparison</a:t>
            </a:r>
            <a:endParaRPr sz="4500" b="0" i="0" u="none" strike="noStrike" cap="none">
              <a:solidFill>
                <a:schemeClr val="dk1"/>
              </a:solidFill>
              <a:latin typeface="Arial"/>
              <a:ea typeface="Arial"/>
              <a:cs typeface="Arial"/>
              <a:sym typeface="Arial"/>
            </a:endParaRPr>
          </a:p>
        </p:txBody>
      </p:sp>
      <p:graphicFrame>
        <p:nvGraphicFramePr>
          <p:cNvPr id="216" name="Google Shape;216;p35"/>
          <p:cNvGraphicFramePr/>
          <p:nvPr>
            <p:extLst>
              <p:ext uri="{D42A27DB-BD31-4B8C-83A1-F6EECF244321}">
                <p14:modId xmlns:p14="http://schemas.microsoft.com/office/powerpoint/2010/main" val="87395904"/>
              </p:ext>
            </p:extLst>
          </p:nvPr>
        </p:nvGraphicFramePr>
        <p:xfrm>
          <a:off x="952500" y="1384475"/>
          <a:ext cx="7239000" cy="2138875"/>
        </p:xfrm>
        <a:graphic>
          <a:graphicData uri="http://schemas.openxmlformats.org/drawingml/2006/table">
            <a:tbl>
              <a:tblPr>
                <a:noFill/>
                <a:tableStyleId>{84D74A12-1564-4959-9A37-7FD2E66B95AC}</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427775">
                <a:tc>
                  <a:txBody>
                    <a:bodyPr/>
                    <a:lstStyle/>
                    <a:p>
                      <a:pPr marL="0" lvl="0" indent="0" algn="ctr" rtl="0">
                        <a:spcBef>
                          <a:spcPts val="0"/>
                        </a:spcBef>
                        <a:spcAft>
                          <a:spcPts val="0"/>
                        </a:spcAft>
                        <a:buNone/>
                      </a:pPr>
                      <a:r>
                        <a:rPr lang="en"/>
                        <a:t>Model</a:t>
                      </a:r>
                      <a:endParaRPr/>
                    </a:p>
                  </a:txBody>
                  <a:tcPr marL="91425" marR="91425" marT="91425" marB="91425"/>
                </a:tc>
                <a:tc>
                  <a:txBody>
                    <a:bodyPr/>
                    <a:lstStyle/>
                    <a:p>
                      <a:pPr marL="0" lvl="0" indent="0" algn="ctr" rtl="0">
                        <a:spcBef>
                          <a:spcPts val="0"/>
                        </a:spcBef>
                        <a:spcAft>
                          <a:spcPts val="0"/>
                        </a:spcAft>
                        <a:buNone/>
                      </a:pPr>
                      <a:r>
                        <a:rPr lang="en"/>
                        <a:t>PSNR</a:t>
                      </a:r>
                      <a:endParaRPr/>
                    </a:p>
                  </a:txBody>
                  <a:tcPr marL="91425" marR="91425" marT="91425" marB="91425"/>
                </a:tc>
                <a:tc>
                  <a:txBody>
                    <a:bodyPr/>
                    <a:lstStyle/>
                    <a:p>
                      <a:pPr marL="0" lvl="0" indent="0" algn="ctr" rtl="0">
                        <a:spcBef>
                          <a:spcPts val="0"/>
                        </a:spcBef>
                        <a:spcAft>
                          <a:spcPts val="0"/>
                        </a:spcAft>
                        <a:buNone/>
                      </a:pPr>
                      <a:r>
                        <a:rPr lang="en"/>
                        <a:t>SSIM</a:t>
                      </a:r>
                      <a:endParaRPr/>
                    </a:p>
                  </a:txBody>
                  <a:tcPr marL="91425" marR="91425" marT="91425" marB="91425"/>
                </a:tc>
                <a:extLst>
                  <a:ext uri="{0D108BD9-81ED-4DB2-BD59-A6C34878D82A}">
                    <a16:rowId xmlns:a16="http://schemas.microsoft.com/office/drawing/2014/main" val="10000"/>
                  </a:ext>
                </a:extLst>
              </a:tr>
              <a:tr h="427775">
                <a:tc>
                  <a:txBody>
                    <a:bodyPr/>
                    <a:lstStyle/>
                    <a:p>
                      <a:pPr marL="0" lvl="0" indent="0" algn="ctr" rtl="0">
                        <a:spcBef>
                          <a:spcPts val="0"/>
                        </a:spcBef>
                        <a:spcAft>
                          <a:spcPts val="0"/>
                        </a:spcAft>
                        <a:buNone/>
                      </a:pPr>
                      <a:r>
                        <a:rPr lang="en"/>
                        <a:t>Bicubic</a:t>
                      </a:r>
                      <a:endParaRPr/>
                    </a:p>
                  </a:txBody>
                  <a:tcPr marL="91425" marR="91425" marT="91425" marB="91425"/>
                </a:tc>
                <a:tc>
                  <a:txBody>
                    <a:bodyPr/>
                    <a:lstStyle/>
                    <a:p>
                      <a:pPr marL="0" lvl="0" indent="0" algn="ctr" rtl="0">
                        <a:spcBef>
                          <a:spcPts val="0"/>
                        </a:spcBef>
                        <a:spcAft>
                          <a:spcPts val="0"/>
                        </a:spcAft>
                        <a:buNone/>
                      </a:pPr>
                      <a:r>
                        <a:rPr lang="en"/>
                        <a:t>25.99</a:t>
                      </a:r>
                      <a:endParaRPr/>
                    </a:p>
                  </a:txBody>
                  <a:tcPr marL="91425" marR="91425" marT="91425" marB="91425"/>
                </a:tc>
                <a:tc>
                  <a:txBody>
                    <a:bodyPr/>
                    <a:lstStyle/>
                    <a:p>
                      <a:pPr marL="0" lvl="0" indent="0" algn="ctr" rtl="0">
                        <a:spcBef>
                          <a:spcPts val="0"/>
                        </a:spcBef>
                        <a:spcAft>
                          <a:spcPts val="0"/>
                        </a:spcAft>
                        <a:buNone/>
                      </a:pPr>
                      <a:r>
                        <a:rPr lang="en"/>
                        <a:t>0.7031</a:t>
                      </a:r>
                      <a:endParaRPr/>
                    </a:p>
                  </a:txBody>
                  <a:tcPr marL="91425" marR="91425" marT="91425" marB="91425"/>
                </a:tc>
                <a:extLst>
                  <a:ext uri="{0D108BD9-81ED-4DB2-BD59-A6C34878D82A}">
                    <a16:rowId xmlns:a16="http://schemas.microsoft.com/office/drawing/2014/main" val="10001"/>
                  </a:ext>
                </a:extLst>
              </a:tr>
              <a:tr h="427775">
                <a:tc>
                  <a:txBody>
                    <a:bodyPr/>
                    <a:lstStyle/>
                    <a:p>
                      <a:pPr marL="0" lvl="0" indent="0" algn="ctr" rtl="0">
                        <a:spcBef>
                          <a:spcPts val="0"/>
                        </a:spcBef>
                        <a:spcAft>
                          <a:spcPts val="0"/>
                        </a:spcAft>
                        <a:buNone/>
                      </a:pPr>
                      <a:r>
                        <a:rPr lang="en"/>
                        <a:t>SRCNN</a:t>
                      </a:r>
                      <a:endParaRPr/>
                    </a:p>
                  </a:txBody>
                  <a:tcPr marL="91425" marR="91425" marT="91425" marB="91425"/>
                </a:tc>
                <a:tc>
                  <a:txBody>
                    <a:bodyPr/>
                    <a:lstStyle/>
                    <a:p>
                      <a:pPr marL="0" lvl="0" indent="0" algn="ctr" rtl="0">
                        <a:spcBef>
                          <a:spcPts val="0"/>
                        </a:spcBef>
                        <a:spcAft>
                          <a:spcPts val="0"/>
                        </a:spcAft>
                        <a:buNone/>
                      </a:pPr>
                      <a:r>
                        <a:rPr lang="en"/>
                        <a:t>27.50</a:t>
                      </a:r>
                      <a:endParaRPr/>
                    </a:p>
                  </a:txBody>
                  <a:tcPr marL="91425" marR="91425" marT="91425" marB="91425"/>
                </a:tc>
                <a:tc>
                  <a:txBody>
                    <a:bodyPr/>
                    <a:lstStyle/>
                    <a:p>
                      <a:pPr marL="0" lvl="0" indent="0" algn="ctr" rtl="0">
                        <a:spcBef>
                          <a:spcPts val="0"/>
                        </a:spcBef>
                        <a:spcAft>
                          <a:spcPts val="0"/>
                        </a:spcAft>
                        <a:buNone/>
                      </a:pPr>
                      <a:r>
                        <a:rPr lang="en"/>
                        <a:t>0.7513</a:t>
                      </a:r>
                      <a:endParaRPr/>
                    </a:p>
                  </a:txBody>
                  <a:tcPr marL="91425" marR="91425" marT="91425" marB="91425"/>
                </a:tc>
                <a:extLst>
                  <a:ext uri="{0D108BD9-81ED-4DB2-BD59-A6C34878D82A}">
                    <a16:rowId xmlns:a16="http://schemas.microsoft.com/office/drawing/2014/main" val="10002"/>
                  </a:ext>
                </a:extLst>
              </a:tr>
              <a:tr h="427775">
                <a:tc>
                  <a:txBody>
                    <a:bodyPr/>
                    <a:lstStyle/>
                    <a:p>
                      <a:pPr marL="0" lvl="0" indent="0" algn="ctr" rtl="0">
                        <a:spcBef>
                          <a:spcPts val="0"/>
                        </a:spcBef>
                        <a:spcAft>
                          <a:spcPts val="0"/>
                        </a:spcAft>
                        <a:buNone/>
                      </a:pPr>
                      <a:r>
                        <a:rPr lang="en"/>
                        <a:t>SRGAN</a:t>
                      </a:r>
                      <a:endParaRPr/>
                    </a:p>
                  </a:txBody>
                  <a:tcPr marL="91425" marR="91425" marT="91425" marB="91425"/>
                </a:tc>
                <a:tc>
                  <a:txBody>
                    <a:bodyPr/>
                    <a:lstStyle/>
                    <a:p>
                      <a:pPr marL="0" lvl="0" indent="0" algn="ctr" rtl="0">
                        <a:spcBef>
                          <a:spcPts val="0"/>
                        </a:spcBef>
                        <a:spcAft>
                          <a:spcPts val="0"/>
                        </a:spcAft>
                        <a:buNone/>
                      </a:pPr>
                      <a:r>
                        <a:rPr lang="en"/>
                        <a:t>26.02</a:t>
                      </a:r>
                      <a:endParaRPr/>
                    </a:p>
                  </a:txBody>
                  <a:tcPr marL="91425" marR="91425" marT="91425" marB="91425"/>
                </a:tc>
                <a:tc>
                  <a:txBody>
                    <a:bodyPr/>
                    <a:lstStyle/>
                    <a:p>
                      <a:pPr marL="0" lvl="0" indent="0" algn="ctr" rtl="0">
                        <a:spcBef>
                          <a:spcPts val="0"/>
                        </a:spcBef>
                        <a:spcAft>
                          <a:spcPts val="0"/>
                        </a:spcAft>
                        <a:buNone/>
                      </a:pPr>
                      <a:r>
                        <a:rPr lang="en"/>
                        <a:t>0.7397</a:t>
                      </a:r>
                      <a:endParaRPr/>
                    </a:p>
                  </a:txBody>
                  <a:tcPr marL="91425" marR="91425" marT="91425" marB="91425"/>
                </a:tc>
                <a:extLst>
                  <a:ext uri="{0D108BD9-81ED-4DB2-BD59-A6C34878D82A}">
                    <a16:rowId xmlns:a16="http://schemas.microsoft.com/office/drawing/2014/main" val="10003"/>
                  </a:ext>
                </a:extLst>
              </a:tr>
              <a:tr h="427775">
                <a:tc>
                  <a:txBody>
                    <a:bodyPr/>
                    <a:lstStyle/>
                    <a:p>
                      <a:pPr marL="0" lvl="0" indent="0" algn="ctr" rtl="0">
                        <a:spcBef>
                          <a:spcPts val="0"/>
                        </a:spcBef>
                        <a:spcAft>
                          <a:spcPts val="0"/>
                        </a:spcAft>
                        <a:buNone/>
                      </a:pPr>
                      <a:r>
                        <a:rPr lang="en" dirty="0">
                          <a:highlight>
                            <a:srgbClr val="FFFFFF"/>
                          </a:highlight>
                        </a:rPr>
                        <a:t>Ours</a:t>
                      </a:r>
                      <a:endParaRPr dirty="0">
                        <a:highlight>
                          <a:srgbClr val="FFFFFF"/>
                        </a:highlight>
                      </a:endParaRPr>
                    </a:p>
                  </a:txBody>
                  <a:tcPr marL="91425" marR="91425" marT="91425" marB="91425"/>
                </a:tc>
                <a:tc>
                  <a:txBody>
                    <a:bodyPr/>
                    <a:lstStyle/>
                    <a:p>
                      <a:pPr marL="0" lvl="0" indent="0" algn="ctr" rtl="0">
                        <a:spcBef>
                          <a:spcPts val="0"/>
                        </a:spcBef>
                        <a:spcAft>
                          <a:spcPts val="0"/>
                        </a:spcAft>
                        <a:buNone/>
                      </a:pPr>
                      <a:r>
                        <a:rPr lang="en"/>
                        <a:t>25.19</a:t>
                      </a:r>
                      <a:endParaRPr/>
                    </a:p>
                  </a:txBody>
                  <a:tcPr marL="91425" marR="91425" marT="91425" marB="91425"/>
                </a:tc>
                <a:tc>
                  <a:txBody>
                    <a:bodyPr/>
                    <a:lstStyle/>
                    <a:p>
                      <a:pPr marL="0" lvl="0" indent="0" algn="ctr" rtl="0">
                        <a:spcBef>
                          <a:spcPts val="0"/>
                        </a:spcBef>
                        <a:spcAft>
                          <a:spcPts val="0"/>
                        </a:spcAft>
                        <a:buNone/>
                      </a:pPr>
                      <a:r>
                        <a:rPr lang="en" dirty="0"/>
                        <a:t>0.9134</a:t>
                      </a:r>
                      <a:endParaRPr dirty="0"/>
                    </a:p>
                  </a:txBody>
                  <a:tcPr marL="91425" marR="91425" marT="91425" marB="91425"/>
                </a:tc>
                <a:extLst>
                  <a:ext uri="{0D108BD9-81ED-4DB2-BD59-A6C34878D82A}">
                    <a16:rowId xmlns:a16="http://schemas.microsoft.com/office/drawing/2014/main" val="10004"/>
                  </a:ext>
                </a:extLst>
              </a:tr>
            </a:tbl>
          </a:graphicData>
        </a:graphic>
      </p:graphicFrame>
      <p:pic>
        <p:nvPicPr>
          <p:cNvPr id="6" name="音频 5">
            <a:hlinkClick r:id="" action="ppaction://media"/>
            <a:extLst>
              <a:ext uri="{FF2B5EF4-FFF2-40B4-BE49-F238E27FC236}">
                <a16:creationId xmlns:a16="http://schemas.microsoft.com/office/drawing/2014/main" id="{47F72621-9639-4439-8EF9-B24DF90797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3625" y="4683125"/>
            <a:ext cx="244475" cy="244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114"/>
    </mc:Choice>
    <mc:Fallback>
      <p:transition spd="slow" advTm="37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ctrTitle"/>
          </p:nvPr>
        </p:nvSpPr>
        <p:spPr>
          <a:xfrm>
            <a:off x="1143000" y="841773"/>
            <a:ext cx="6858000" cy="389700"/>
          </a:xfrm>
          <a:prstGeom prst="rect">
            <a:avLst/>
          </a:prstGeom>
        </p:spPr>
        <p:txBody>
          <a:bodyPr spcFirstLastPara="1" wrap="square" lIns="45700" tIns="45700" rIns="45700" bIns="45700" anchor="t" anchorCtr="0">
            <a:noAutofit/>
          </a:bodyPr>
          <a:lstStyle/>
          <a:p>
            <a:pPr marL="0" lvl="0" indent="0" algn="ctr" rtl="0">
              <a:lnSpc>
                <a:spcPct val="150000"/>
              </a:lnSpc>
              <a:spcBef>
                <a:spcPts val="200"/>
              </a:spcBef>
              <a:spcAft>
                <a:spcPts val="0"/>
              </a:spcAft>
              <a:buClr>
                <a:srgbClr val="000000"/>
              </a:buClr>
              <a:buSzPts val="1000"/>
              <a:buFont typeface="Arial"/>
              <a:buNone/>
            </a:pPr>
            <a:r>
              <a:rPr lang="en" sz="1800">
                <a:solidFill>
                  <a:srgbClr val="000000"/>
                </a:solidFill>
              </a:rPr>
              <a:t>Results and Comparison</a:t>
            </a:r>
            <a:endParaRPr/>
          </a:p>
        </p:txBody>
      </p:sp>
      <p:pic>
        <p:nvPicPr>
          <p:cNvPr id="222" name="Google Shape;222;p36"/>
          <p:cNvPicPr preferRelativeResize="0"/>
          <p:nvPr/>
        </p:nvPicPr>
        <p:blipFill>
          <a:blip r:embed="rId5">
            <a:alphaModFix/>
          </a:blip>
          <a:stretch>
            <a:fillRect/>
          </a:stretch>
        </p:blipFill>
        <p:spPr>
          <a:xfrm>
            <a:off x="850700" y="1852610"/>
            <a:ext cx="1438275" cy="1438275"/>
          </a:xfrm>
          <a:prstGeom prst="rect">
            <a:avLst/>
          </a:prstGeom>
          <a:noFill/>
          <a:ln>
            <a:noFill/>
          </a:ln>
        </p:spPr>
      </p:pic>
      <p:pic>
        <p:nvPicPr>
          <p:cNvPr id="223" name="Google Shape;223;p36"/>
          <p:cNvPicPr preferRelativeResize="0"/>
          <p:nvPr/>
        </p:nvPicPr>
        <p:blipFill>
          <a:blip r:embed="rId6">
            <a:alphaModFix/>
          </a:blip>
          <a:stretch>
            <a:fillRect/>
          </a:stretch>
        </p:blipFill>
        <p:spPr>
          <a:xfrm>
            <a:off x="2426350" y="1852610"/>
            <a:ext cx="1438275" cy="1438275"/>
          </a:xfrm>
          <a:prstGeom prst="rect">
            <a:avLst/>
          </a:prstGeom>
          <a:noFill/>
          <a:ln>
            <a:noFill/>
          </a:ln>
        </p:spPr>
      </p:pic>
      <p:pic>
        <p:nvPicPr>
          <p:cNvPr id="224" name="Google Shape;224;p36"/>
          <p:cNvPicPr preferRelativeResize="0"/>
          <p:nvPr/>
        </p:nvPicPr>
        <p:blipFill>
          <a:blip r:embed="rId7">
            <a:alphaModFix/>
          </a:blip>
          <a:stretch>
            <a:fillRect/>
          </a:stretch>
        </p:blipFill>
        <p:spPr>
          <a:xfrm>
            <a:off x="4002000" y="1852610"/>
            <a:ext cx="1438275" cy="1438275"/>
          </a:xfrm>
          <a:prstGeom prst="rect">
            <a:avLst/>
          </a:prstGeom>
          <a:noFill/>
          <a:ln>
            <a:noFill/>
          </a:ln>
        </p:spPr>
      </p:pic>
      <p:pic>
        <p:nvPicPr>
          <p:cNvPr id="225" name="Google Shape;225;p36"/>
          <p:cNvPicPr preferRelativeResize="0"/>
          <p:nvPr/>
        </p:nvPicPr>
        <p:blipFill>
          <a:blip r:embed="rId8">
            <a:alphaModFix/>
          </a:blip>
          <a:stretch>
            <a:fillRect/>
          </a:stretch>
        </p:blipFill>
        <p:spPr>
          <a:xfrm>
            <a:off x="5577650" y="1852623"/>
            <a:ext cx="1438275" cy="1438275"/>
          </a:xfrm>
          <a:prstGeom prst="rect">
            <a:avLst/>
          </a:prstGeom>
          <a:noFill/>
          <a:ln>
            <a:noFill/>
          </a:ln>
        </p:spPr>
      </p:pic>
      <p:pic>
        <p:nvPicPr>
          <p:cNvPr id="227" name="Google Shape;227;p36"/>
          <p:cNvPicPr preferRelativeResize="0"/>
          <p:nvPr/>
        </p:nvPicPr>
        <p:blipFill>
          <a:blip r:embed="rId9">
            <a:alphaModFix/>
          </a:blip>
          <a:stretch>
            <a:fillRect/>
          </a:stretch>
        </p:blipFill>
        <p:spPr>
          <a:xfrm>
            <a:off x="850700" y="3383217"/>
            <a:ext cx="1438275" cy="456864"/>
          </a:xfrm>
          <a:prstGeom prst="rect">
            <a:avLst/>
          </a:prstGeom>
          <a:noFill/>
          <a:ln>
            <a:noFill/>
          </a:ln>
        </p:spPr>
      </p:pic>
      <p:pic>
        <p:nvPicPr>
          <p:cNvPr id="228" name="Google Shape;228;p36"/>
          <p:cNvPicPr preferRelativeResize="0"/>
          <p:nvPr/>
        </p:nvPicPr>
        <p:blipFill>
          <a:blip r:embed="rId10">
            <a:alphaModFix/>
          </a:blip>
          <a:stretch>
            <a:fillRect/>
          </a:stretch>
        </p:blipFill>
        <p:spPr>
          <a:xfrm>
            <a:off x="2426350" y="3383226"/>
            <a:ext cx="1438222" cy="456850"/>
          </a:xfrm>
          <a:prstGeom prst="rect">
            <a:avLst/>
          </a:prstGeom>
          <a:noFill/>
          <a:ln>
            <a:noFill/>
          </a:ln>
        </p:spPr>
      </p:pic>
      <p:pic>
        <p:nvPicPr>
          <p:cNvPr id="229" name="Google Shape;229;p36"/>
          <p:cNvPicPr preferRelativeResize="0"/>
          <p:nvPr/>
        </p:nvPicPr>
        <p:blipFill>
          <a:blip r:embed="rId11">
            <a:alphaModFix/>
          </a:blip>
          <a:stretch>
            <a:fillRect/>
          </a:stretch>
        </p:blipFill>
        <p:spPr>
          <a:xfrm>
            <a:off x="4001950" y="3383221"/>
            <a:ext cx="1438231" cy="456850"/>
          </a:xfrm>
          <a:prstGeom prst="rect">
            <a:avLst/>
          </a:prstGeom>
          <a:noFill/>
          <a:ln>
            <a:noFill/>
          </a:ln>
        </p:spPr>
      </p:pic>
      <p:pic>
        <p:nvPicPr>
          <p:cNvPr id="230" name="Google Shape;230;p36"/>
          <p:cNvPicPr preferRelativeResize="0"/>
          <p:nvPr/>
        </p:nvPicPr>
        <p:blipFill>
          <a:blip r:embed="rId12">
            <a:alphaModFix/>
          </a:blip>
          <a:stretch>
            <a:fillRect/>
          </a:stretch>
        </p:blipFill>
        <p:spPr>
          <a:xfrm>
            <a:off x="5577550" y="3383220"/>
            <a:ext cx="1438231" cy="456850"/>
          </a:xfrm>
          <a:prstGeom prst="rect">
            <a:avLst/>
          </a:prstGeom>
          <a:noFill/>
          <a:ln>
            <a:noFill/>
          </a:ln>
        </p:spPr>
      </p:pic>
      <p:sp>
        <p:nvSpPr>
          <p:cNvPr id="232" name="Google Shape;232;p36"/>
          <p:cNvSpPr txBox="1"/>
          <p:nvPr/>
        </p:nvSpPr>
        <p:spPr>
          <a:xfrm>
            <a:off x="894838" y="3932425"/>
            <a:ext cx="135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highlight>
                  <a:srgbClr val="FFFFFF"/>
                </a:highlight>
              </a:rPr>
              <a:t>Ground Truth</a:t>
            </a:r>
            <a:endParaRPr b="1" dirty="0">
              <a:highlight>
                <a:srgbClr val="FFFFFF"/>
              </a:highlight>
            </a:endParaRPr>
          </a:p>
        </p:txBody>
      </p:sp>
      <p:sp>
        <p:nvSpPr>
          <p:cNvPr id="233" name="Google Shape;233;p36"/>
          <p:cNvSpPr txBox="1"/>
          <p:nvPr/>
        </p:nvSpPr>
        <p:spPr>
          <a:xfrm>
            <a:off x="2470488" y="3932425"/>
            <a:ext cx="135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highlight>
                  <a:srgbClr val="FFFFFF"/>
                </a:highlight>
              </a:rPr>
              <a:t>Bicubic</a:t>
            </a:r>
            <a:endParaRPr b="1" dirty="0">
              <a:highlight>
                <a:srgbClr val="FFFFFF"/>
              </a:highlight>
            </a:endParaRPr>
          </a:p>
        </p:txBody>
      </p:sp>
      <p:sp>
        <p:nvSpPr>
          <p:cNvPr id="234" name="Google Shape;234;p36"/>
          <p:cNvSpPr txBox="1"/>
          <p:nvPr/>
        </p:nvSpPr>
        <p:spPr>
          <a:xfrm>
            <a:off x="4046138" y="3932425"/>
            <a:ext cx="135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highlight>
                  <a:srgbClr val="FFFFFF"/>
                </a:highlight>
              </a:rPr>
              <a:t>SRCNN</a:t>
            </a:r>
          </a:p>
        </p:txBody>
      </p:sp>
      <p:sp>
        <p:nvSpPr>
          <p:cNvPr id="235" name="Google Shape;235;p36"/>
          <p:cNvSpPr txBox="1"/>
          <p:nvPr/>
        </p:nvSpPr>
        <p:spPr>
          <a:xfrm>
            <a:off x="5621788" y="3966925"/>
            <a:ext cx="135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highlight>
                  <a:srgbClr val="FFFFFF"/>
                </a:highlight>
              </a:rPr>
              <a:t>SRGAN</a:t>
            </a:r>
            <a:endParaRPr b="1" dirty="0">
              <a:highlight>
                <a:srgbClr val="FFFFFF"/>
              </a:highlight>
            </a:endParaRPr>
          </a:p>
        </p:txBody>
      </p:sp>
      <p:sp>
        <p:nvSpPr>
          <p:cNvPr id="236" name="Google Shape;236;p36"/>
          <p:cNvSpPr txBox="1"/>
          <p:nvPr/>
        </p:nvSpPr>
        <p:spPr>
          <a:xfrm>
            <a:off x="7197438" y="3932400"/>
            <a:ext cx="135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highlight>
                  <a:srgbClr val="FFFFFF"/>
                </a:highlight>
              </a:rPr>
              <a:t>Ours</a:t>
            </a:r>
            <a:endParaRPr b="1" dirty="0">
              <a:highlight>
                <a:srgbClr val="FFFFFF"/>
              </a:highlight>
            </a:endParaRPr>
          </a:p>
        </p:txBody>
      </p:sp>
      <p:pic>
        <p:nvPicPr>
          <p:cNvPr id="1037" name="Picture 13">
            <a:extLst>
              <a:ext uri="{FF2B5EF4-FFF2-40B4-BE49-F238E27FC236}">
                <a16:creationId xmlns:a16="http://schemas.microsoft.com/office/drawing/2014/main" id="{1672891A-BCB6-4A12-8C9C-20EECF137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3150" y="1852610"/>
            <a:ext cx="1438275" cy="1438275"/>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9F3C0D09-2E1B-4FC8-9286-D4E20D9B1FD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53147" y="3385500"/>
            <a:ext cx="1486094" cy="454570"/>
          </a:xfrm>
          <a:prstGeom prst="rect">
            <a:avLst/>
          </a:prstGeom>
          <a:noFill/>
          <a:extLst>
            <a:ext uri="{909E8E84-426E-40DD-AFC4-6F175D3DCCD1}">
              <a14:hiddenFill xmlns:a14="http://schemas.microsoft.com/office/drawing/2010/main">
                <a:solidFill>
                  <a:srgbClr val="FFFFFF"/>
                </a:solidFill>
              </a14:hiddenFill>
            </a:ext>
          </a:extLst>
        </p:spPr>
      </p:pic>
      <p:pic>
        <p:nvPicPr>
          <p:cNvPr id="3" name="音频 2">
            <a:hlinkClick r:id="" action="ppaction://media"/>
            <a:extLst>
              <a:ext uri="{FF2B5EF4-FFF2-40B4-BE49-F238E27FC236}">
                <a16:creationId xmlns:a16="http://schemas.microsoft.com/office/drawing/2014/main" id="{B6090BA2-EF5A-4006-8B33-13AF777BDDAF}"/>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8683625" y="4683125"/>
            <a:ext cx="244475" cy="244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738"/>
    </mc:Choice>
    <mc:Fallback>
      <p:transition spd="slow" advTm="25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Custom 1">
      <a:dk1>
        <a:srgbClr val="494949"/>
      </a:dk1>
      <a:lt1>
        <a:srgbClr val="ADADAD"/>
      </a:lt1>
      <a:dk2>
        <a:srgbClr val="282728"/>
      </a:dk2>
      <a:lt2>
        <a:srgbClr val="F7F7F7"/>
      </a:lt2>
      <a:accent1>
        <a:srgbClr val="C5050C"/>
      </a:accent1>
      <a:accent2>
        <a:srgbClr val="9B0000"/>
      </a:accent2>
      <a:accent3>
        <a:srgbClr val="DADFE1"/>
      </a:accent3>
      <a:accent4>
        <a:srgbClr val="646569"/>
      </a:accent4>
      <a:accent5>
        <a:srgbClr val="282728"/>
      </a:accent5>
      <a:accent6>
        <a:srgbClr val="494949"/>
      </a:accent6>
      <a:hlink>
        <a:srgbClr val="0479A8"/>
      </a:hlink>
      <a:folHlink>
        <a:srgbClr val="0479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338</TotalTime>
  <Words>916</Words>
  <Application>Microsoft Office PowerPoint</Application>
  <PresentationFormat>全屏显示(16:9)</PresentationFormat>
  <Paragraphs>105</Paragraphs>
  <Slides>11</Slides>
  <Notes>11</Notes>
  <HiddenSlides>0</HiddenSlides>
  <MMClips>10</MMClips>
  <ScaleCrop>false</ScaleCrop>
  <HeadingPairs>
    <vt:vector size="6" baseType="variant">
      <vt:variant>
        <vt:lpstr>已用的字体</vt:lpstr>
      </vt:variant>
      <vt:variant>
        <vt:i4>3</vt:i4>
      </vt:variant>
      <vt:variant>
        <vt:lpstr>主题</vt:lpstr>
      </vt:variant>
      <vt:variant>
        <vt:i4>2</vt:i4>
      </vt:variant>
      <vt:variant>
        <vt:lpstr>幻灯片标题</vt:lpstr>
      </vt:variant>
      <vt:variant>
        <vt:i4>11</vt:i4>
      </vt:variant>
    </vt:vector>
  </HeadingPairs>
  <TitlesOfParts>
    <vt:vector size="16" baseType="lpstr">
      <vt:lpstr>Avenir</vt:lpstr>
      <vt:lpstr>Arial</vt:lpstr>
      <vt:lpstr>Cambria Math</vt:lpstr>
      <vt:lpstr>Simple Light</vt:lpstr>
      <vt:lpstr>Custom Design</vt:lpstr>
      <vt:lpstr>PowerPoint 演示文稿</vt:lpstr>
      <vt:lpstr>PowerPoint 演示文稿</vt:lpstr>
      <vt:lpstr>Single Image Super-Resolution</vt:lpstr>
      <vt:lpstr>PowerPoint 演示文稿</vt:lpstr>
      <vt:lpstr>State-of-the-Art</vt:lpstr>
      <vt:lpstr>Edge-based SRGAN</vt:lpstr>
      <vt:lpstr>4x SR edge prediction</vt:lpstr>
      <vt:lpstr>Results and Comparison</vt:lpstr>
      <vt:lpstr>Results and Comparison</vt:lpstr>
      <vt:lpstr>Discussion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胡昀汉</dc:creator>
  <cp:lastModifiedBy>YUNHAN HU</cp:lastModifiedBy>
  <cp:revision>45</cp:revision>
  <dcterms:modified xsi:type="dcterms:W3CDTF">2021-04-23T06:44:08Z</dcterms:modified>
</cp:coreProperties>
</file>